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02" y="-7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2010-11-06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2010-11-06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2010-11-06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2010-11-06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2010-11-06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2010-11-06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2010-11-06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2010-11-06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2010-11-06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2010-11-06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2010-11-06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21E02-25CB-4963-84BC-0813985E7D90}" type="datetimeFigureOut">
              <a:rPr lang="pl-PL" smtClean="0"/>
              <a:pPr/>
              <a:t>2010-11-06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Rośliny Ameryki Południowej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1026" name="Picture 2" descr="http://t1.gstatic.com/images?q=tbn:ANd9GcSEgc70Vkor4sWjUmJhKSmC3joDbE_hal-EJpgsNLIbPcYY2Zg&amp;t=1&amp;usg=__wR559xSTyaLZ9wFnOVOLNCSw7mY=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628800"/>
            <a:ext cx="5895152" cy="4536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15362" name="Picture 2" descr="http://bcrew5.webd.pl/images/drosera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8241" b="8241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16386" name="Picture 2" descr="http://t0.gstatic.com/images?q=tbn:ANd9GcTDqaaylRdZZPPOSjllxdlc2udwef1Wjwnwc0I3Ej1LcDFTU4s&amp;t=1&amp;h=167&amp;w=223&amp;usg=__NMWeXD1ld2hl7Qwnp7fo27Ecxes=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75" r="75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17410" name="Picture 2" descr="http://t2.gstatic.com/images?q=tbn:ANd9GcR-wtKVdwo0jN7JYsHv-KfRmd8sHTqZCPaMNRaBL_0OxoX61ro&amp;t=1&amp;usg=__DSTY2SErlqQHhdecKr6XzvHoWXo=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9375" b="9375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18434" name="Picture 2" descr="http://t1.gstatic.com/images?q=tbn:ANd9GcTp4oOsVgHfx8iWDSuRfq4pEDymYdNQjrN72u72boQEUvMB1zI&amp;t=1&amp;h=167&amp;w=223&amp;usg=__jTmymSAklE12PQW9noHM8g9rAVs=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75" r="75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Pokaz na ekranie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7" baseType="lpstr">
      <vt:lpstr>Motyw pakietu Office</vt:lpstr>
      <vt:lpstr>Rośliny Ameryki Południowej</vt:lpstr>
      <vt:lpstr>Slajd 2</vt:lpstr>
      <vt:lpstr>Slajd 3</vt:lpstr>
      <vt:lpstr>Slajd 4</vt:lpstr>
      <vt:lpstr>Slajd 5</vt:lpstr>
      <vt:lpstr>Slajd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Rośliny Ameryki Południowej</dc:title>
  <dc:creator>Hanna Kargol</dc:creator>
  <cp:lastModifiedBy>Hanna Kargol</cp:lastModifiedBy>
  <cp:revision>2</cp:revision>
  <dcterms:created xsi:type="dcterms:W3CDTF">2010-11-06T17:47:35Z</dcterms:created>
  <dcterms:modified xsi:type="dcterms:W3CDTF">2010-11-06T17:51:38Z</dcterms:modified>
</cp:coreProperties>
</file>