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2" r:id="rId1"/>
  </p:sldMasterIdLst>
  <p:notesMasterIdLst>
    <p:notesMasterId r:id="rId18"/>
  </p:notesMasterIdLst>
  <p:sldIdLst>
    <p:sldId id="256" r:id="rId2"/>
    <p:sldId id="257" r:id="rId3"/>
    <p:sldId id="258" r:id="rId4"/>
    <p:sldId id="259" r:id="rId5"/>
    <p:sldId id="260" r:id="rId6"/>
    <p:sldId id="271" r:id="rId7"/>
    <p:sldId id="262" r:id="rId8"/>
    <p:sldId id="265" r:id="rId9"/>
    <p:sldId id="270" r:id="rId10"/>
    <p:sldId id="264" r:id="rId11"/>
    <p:sldId id="263" r:id="rId12"/>
    <p:sldId id="261" r:id="rId13"/>
    <p:sldId id="269" r:id="rId14"/>
    <p:sldId id="267" r:id="rId15"/>
    <p:sldId id="268" r:id="rId16"/>
    <p:sldId id="266" r:id="rId17"/>
  </p:sldIdLst>
  <p:sldSz cx="9144000" cy="6858000" type="screen4x3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 varScale="1">
        <p:scale>
          <a:sx n="89" d="100"/>
          <a:sy n="89" d="100"/>
        </p:scale>
        <p:origin x="-94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172510-5CCF-4B03-B553-C7799FFC426F}" type="datetimeFigureOut">
              <a:rPr lang="pl-PL" smtClean="0"/>
              <a:pPr/>
              <a:t>2011-05-14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4FBAD0D-104F-4EC9-BC0E-6230250DC83D}" type="slidenum">
              <a:rPr lang="pl-PL" smtClean="0"/>
              <a:pPr/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ajd tytułowy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ytuł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9" name="Podtytuł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pl-PL" smtClean="0"/>
              <a:t>Kliknij, aby edytować styl wzorca podtytułu</a:t>
            </a:r>
            <a:endParaRPr kumimoji="0" lang="en-US"/>
          </a:p>
        </p:txBody>
      </p:sp>
      <p:sp>
        <p:nvSpPr>
          <p:cNvPr id="28" name="Symbol zastępczy daty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9C96E94E-99FB-4E9F-AD95-E25E4727BE79}" type="datetime2">
              <a:rPr lang="pl-PL" smtClean="0"/>
              <a:pPr/>
              <a:t>sobota, 14 maja 2011</a:t>
            </a:fld>
            <a:endParaRPr lang="pl-PL"/>
          </a:p>
        </p:txBody>
      </p:sp>
      <p:sp>
        <p:nvSpPr>
          <p:cNvPr id="17" name="Symbol zastępczy stopki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pl-PL"/>
          </a:p>
        </p:txBody>
      </p:sp>
      <p:sp>
        <p:nvSpPr>
          <p:cNvPr id="10" name="Prostokąt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Prostokąt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Prostokąt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Prostokąt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Łącznik prosty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Łącznik prosty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Łącznik prosty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Łącznik prosty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Łącznik prosty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Łącznik prosty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Prostokąt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Elipsa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Elipsa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Elipsa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Elipsa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Elipsa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ymbol zastępczy numeru slajdu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589B7C76-EFF2-4CD8-A475-4750F11B4BC6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4E544B-D487-462C-80F8-E07474D5CADC}" type="datetime2">
              <a:rPr lang="pl-PL" smtClean="0"/>
              <a:pPr/>
              <a:t>sobota, 14 maja 2011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B7C76-EFF2-4CD8-A475-4750F11B4BC6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3E5862-1BC4-448B-A8B7-9F9EFA051E99}" type="datetime2">
              <a:rPr lang="pl-PL" smtClean="0"/>
              <a:pPr/>
              <a:t>sobota, 14 maja 2011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B7C76-EFF2-4CD8-A475-4750F11B4BC6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8" name="Symbol zastępczy zawartości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3CA42B4E-4323-4780-893A-4DC8F7D03C25}" type="datetime2">
              <a:rPr lang="pl-PL" smtClean="0"/>
              <a:pPr/>
              <a:t>sobota, 14 maja 2011</a:t>
            </a:fld>
            <a:endParaRPr 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589B7C76-EFF2-4CD8-A475-4750F11B4BC6}" type="slidenum">
              <a:rPr lang="pl-PL" smtClean="0"/>
              <a:pPr/>
              <a:t>‹#›</a:t>
            </a:fld>
            <a:endParaRPr lang="pl-PL"/>
          </a:p>
        </p:txBody>
      </p:sp>
      <p:sp>
        <p:nvSpPr>
          <p:cNvPr id="10" name="Symbol zastępczy stopki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pl-P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Nagłówek sekcji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E1203977-D1DE-40DF-8840-119DBAAC9769}" type="datetime2">
              <a:rPr lang="pl-PL" smtClean="0"/>
              <a:pPr/>
              <a:t>sobota, 14 maja 2011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pl-PL"/>
          </a:p>
        </p:txBody>
      </p:sp>
      <p:sp>
        <p:nvSpPr>
          <p:cNvPr id="9" name="Prostokąt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Prostokąt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Prostokąt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Prostokąt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Łącznik prosty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Łącznik prosty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Łącznik prosty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Łącznik prosty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Łącznik prosty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Prostokąt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Elipsa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Elipsa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Elipsa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Elipsa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Elipsa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Łącznik prosty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589B7C76-EFF2-4CD8-A475-4750F11B4BC6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89F25D-21F3-4FEB-B478-8B43990401FC}" type="datetime2">
              <a:rPr lang="pl-PL" smtClean="0"/>
              <a:pPr/>
              <a:t>sobota, 14 maja 2011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B7C76-EFF2-4CD8-A475-4750F11B4BC6}" type="slidenum">
              <a:rPr lang="pl-PL" smtClean="0"/>
              <a:pPr/>
              <a:t>‹#›</a:t>
            </a:fld>
            <a:endParaRPr lang="pl-PL"/>
          </a:p>
        </p:txBody>
      </p:sp>
      <p:sp>
        <p:nvSpPr>
          <p:cNvPr id="9" name="Symbol zastępczy zawartości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11" name="Symbol zastępczy zawartości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8996F3-3FCF-428F-9ECE-2DBF3F07B96A}" type="datetime2">
              <a:rPr lang="pl-PL" smtClean="0"/>
              <a:pPr/>
              <a:t>sobota, 14 maja 2011</a:t>
            </a:fld>
            <a:endParaRPr 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B7C76-EFF2-4CD8-A475-4750F11B4BC6}" type="slidenum">
              <a:rPr lang="pl-PL" smtClean="0"/>
              <a:pPr/>
              <a:t>‹#›</a:t>
            </a:fld>
            <a:endParaRPr lang="pl-PL"/>
          </a:p>
        </p:txBody>
      </p:sp>
      <p:sp>
        <p:nvSpPr>
          <p:cNvPr id="11" name="Symbol zastępczy zawartości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13" name="Symbol zastępczy zawartości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12" name="Symbol zastępczy tekstu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14" name="Symbol zastępczy tekstu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6" name="Symbol zastępczy daty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8045A871-55DB-49DD-A3D1-75CED0F6DADD}" type="datetime2">
              <a:rPr lang="pl-PL" smtClean="0"/>
              <a:pPr/>
              <a:t>sobota, 14 maja 2011</a:t>
            </a:fld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589B7C76-EFF2-4CD8-A475-4750F11B4BC6}" type="slidenum">
              <a:rPr lang="pl-PL" smtClean="0"/>
              <a:pPr/>
              <a:t>‹#›</a:t>
            </a:fld>
            <a:endParaRPr 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pl-P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8698A9-E535-44C1-BFBC-1125AF500DB3}" type="datetime2">
              <a:rPr lang="pl-PL" smtClean="0"/>
              <a:pPr/>
              <a:t>sobota, 14 maja 2011</a:t>
            </a:fld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B7C76-EFF2-4CD8-A475-4750F11B4BC6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Zawartość z podpisem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Łącznik prosty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8" name="Łącznik prosty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Łącznik prosty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Łącznik prosty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Prostokąt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Łącznik prosty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Elipsa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Symbol zastępczy zawartości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21" name="Symbol zastępczy daty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9BBC9B63-85BF-43B5-9B0B-84F8DBFDA67B}" type="datetime2">
              <a:rPr lang="pl-PL" smtClean="0"/>
              <a:pPr/>
              <a:t>sobota, 14 maja 2011</a:t>
            </a:fld>
            <a:endParaRPr lang="pl-PL"/>
          </a:p>
        </p:txBody>
      </p:sp>
      <p:sp>
        <p:nvSpPr>
          <p:cNvPr id="22" name="Symbol zastępczy numeru slajdu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589B7C76-EFF2-4CD8-A475-4750F11B4BC6}" type="slidenum">
              <a:rPr lang="pl-PL" smtClean="0"/>
              <a:pPr/>
              <a:t>‹#›</a:t>
            </a:fld>
            <a:endParaRPr lang="pl-PL"/>
          </a:p>
        </p:txBody>
      </p:sp>
      <p:sp>
        <p:nvSpPr>
          <p:cNvPr id="23" name="Symbol zastępczy stopki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pl-P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Łącznik prosty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Elipsa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pl-PL" smtClean="0"/>
              <a:t>Kliknij ikonę, aby dodać obraz</a:t>
            </a:r>
            <a:endParaRPr kumimoji="0" lang="en-US" dirty="0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10" name="Łącznik prosty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Prostokąt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Łącznik prosty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Łącznik prosty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Łącznik prosty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Symbol zastępczy daty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9301CB24-F819-41BF-BAC2-6BBCA66F7769}" type="datetime2">
              <a:rPr lang="pl-PL" smtClean="0"/>
              <a:pPr/>
              <a:t>sobota, 14 maja 2011</a:t>
            </a:fld>
            <a:endParaRPr lang="pl-PL"/>
          </a:p>
        </p:txBody>
      </p:sp>
      <p:sp>
        <p:nvSpPr>
          <p:cNvPr id="18" name="Symbol zastępczy numeru slajdu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589B7C76-EFF2-4CD8-A475-4750F11B4BC6}" type="slidenum">
              <a:rPr lang="pl-PL" smtClean="0"/>
              <a:pPr/>
              <a:t>‹#›</a:t>
            </a:fld>
            <a:endParaRPr lang="pl-PL"/>
          </a:p>
        </p:txBody>
      </p:sp>
      <p:sp>
        <p:nvSpPr>
          <p:cNvPr id="21" name="Symbol zastępczy stopki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pl-P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Łącznik prosty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Symbol zastępczy tytułu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13" name="Symbol zastępczy tekstu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  <a:p>
            <a:pPr lvl="1" eaLnBrk="1" latinLnBrk="0" hangingPunct="1"/>
            <a:r>
              <a:rPr kumimoji="0" lang="pl-PL" smtClean="0"/>
              <a:t>Drugi poziom</a:t>
            </a:r>
          </a:p>
          <a:p>
            <a:pPr lvl="2" eaLnBrk="1" latinLnBrk="0" hangingPunct="1"/>
            <a:r>
              <a:rPr kumimoji="0" lang="pl-PL" smtClean="0"/>
              <a:t>Trzeci poziom</a:t>
            </a:r>
          </a:p>
          <a:p>
            <a:pPr lvl="3" eaLnBrk="1" latinLnBrk="0" hangingPunct="1"/>
            <a:r>
              <a:rPr kumimoji="0" lang="pl-PL" smtClean="0"/>
              <a:t>Czwarty poziom</a:t>
            </a:r>
          </a:p>
          <a:p>
            <a:pPr lvl="4" eaLnBrk="1" latinLnBrk="0" hangingPunct="1"/>
            <a:r>
              <a:rPr kumimoji="0" lang="pl-PL" smtClean="0"/>
              <a:t>Piąty poziom</a:t>
            </a:r>
            <a:endParaRPr kumimoji="0" lang="en-US"/>
          </a:p>
        </p:txBody>
      </p:sp>
      <p:sp>
        <p:nvSpPr>
          <p:cNvPr id="14" name="Symbol zastępczy daty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F4213B0B-30D9-4682-BE17-8DCEA86DE895}" type="datetime2">
              <a:rPr lang="pl-PL" smtClean="0"/>
              <a:pPr/>
              <a:t>sobota, 14 maja 2011</a:t>
            </a:fld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pl-PL"/>
          </a:p>
        </p:txBody>
      </p:sp>
      <p:sp>
        <p:nvSpPr>
          <p:cNvPr id="7" name="Łącznik prosty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Łącznik prosty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Prostokąt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Łącznik prosty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Elipsa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ymbol zastępczy numeru slajdu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589B7C76-EFF2-4CD8-A475-4750F11B4BC6}" type="slidenum">
              <a:rPr lang="pl-PL" smtClean="0"/>
              <a:pPr/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sldNum="0" hdr="0" ftr="0" dt="0"/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pl-PL" dirty="0" smtClean="0"/>
              <a:t>Znam odpowiedzi</a:t>
            </a:r>
            <a:endParaRPr lang="pl-PL" dirty="0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pl-PL" dirty="0" smtClean="0"/>
              <a:t>Odpowiadamy na pytania</a:t>
            </a:r>
          </a:p>
          <a:p>
            <a:r>
              <a:rPr lang="pl-PL" dirty="0" smtClean="0"/>
              <a:t>Lub szukamy odpowiedzi</a:t>
            </a:r>
            <a:endParaRPr lang="pl-P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ytuł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Pytanie 4</a:t>
            </a:r>
            <a:endParaRPr lang="pl-PL" dirty="0"/>
          </a:p>
        </p:txBody>
      </p:sp>
      <p:sp>
        <p:nvSpPr>
          <p:cNvPr id="8" name="Symbol zastępczy zawartości 7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pl-PL" dirty="0" smtClean="0"/>
              <a:t>Wstawiając zawartość do slajdu jest należy pamiętać aby:</a:t>
            </a:r>
          </a:p>
          <a:p>
            <a:r>
              <a:rPr lang="pl-PL" dirty="0" smtClean="0"/>
              <a:t>Wstawić jak najwięcej obiektów graficznych</a:t>
            </a:r>
          </a:p>
          <a:p>
            <a:r>
              <a:rPr lang="pl-PL" dirty="0" smtClean="0"/>
              <a:t>Zawsze wstawiać tekst wypunktowany lub numerowany</a:t>
            </a:r>
          </a:p>
          <a:p>
            <a:r>
              <a:rPr lang="pl-PL" dirty="0" smtClean="0"/>
              <a:t>Wstawiać zdania krótkie i zwięzłe</a:t>
            </a:r>
          </a:p>
          <a:p>
            <a:r>
              <a:rPr lang="pl-PL" dirty="0" smtClean="0"/>
              <a:t>Do wstawionej treści stosować różne animacje ruchu i dźwięku.</a:t>
            </a:r>
            <a:endParaRPr lang="pl-PL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ytuł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Pytanie 3</a:t>
            </a:r>
            <a:endParaRPr lang="pl-PL" dirty="0"/>
          </a:p>
        </p:txBody>
      </p:sp>
      <p:sp>
        <p:nvSpPr>
          <p:cNvPr id="8" name="Symbol zastępczy zawartości 7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pl-PL" dirty="0" smtClean="0"/>
              <a:t>Wstawiając tytuły slajdów do prezentacji należy pamiętać aby:</a:t>
            </a:r>
          </a:p>
          <a:p>
            <a:pPr marL="0" indent="0"/>
            <a:r>
              <a:rPr lang="pl-PL" dirty="0" smtClean="0"/>
              <a:t>Nadawać wszystkim slajdom jednakowe tytuły</a:t>
            </a:r>
          </a:p>
          <a:p>
            <a:pPr marL="0" indent="0"/>
            <a:r>
              <a:rPr lang="pl-PL" dirty="0" smtClean="0"/>
              <a:t>Wpisywać tytuły pogrubioną czcionką</a:t>
            </a:r>
          </a:p>
          <a:p>
            <a:pPr marL="0" indent="0"/>
            <a:r>
              <a:rPr lang="pl-PL" dirty="0" smtClean="0"/>
              <a:t>Nadawać slajdom różne tytuły</a:t>
            </a:r>
          </a:p>
          <a:p>
            <a:pPr marL="0" indent="0"/>
            <a:r>
              <a:rPr lang="pl-PL" dirty="0" smtClean="0"/>
              <a:t>Wyśrodkować tytuł na slajdzie.</a:t>
            </a:r>
          </a:p>
          <a:p>
            <a:pPr marL="0" indent="0"/>
            <a:endParaRPr lang="pl-PL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Pytanie 1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pl-PL" dirty="0" smtClean="0"/>
              <a:t>Widok sortowania slajdów jest zwykle wykorzystywany:</a:t>
            </a:r>
          </a:p>
          <a:p>
            <a:pPr marL="0" indent="0"/>
            <a:r>
              <a:rPr lang="pl-PL" dirty="0" smtClean="0"/>
              <a:t>Do drukowania slajdów</a:t>
            </a:r>
          </a:p>
          <a:p>
            <a:pPr marL="0" indent="0"/>
            <a:r>
              <a:rPr lang="pl-PL" dirty="0" smtClean="0"/>
              <a:t>Do przeglądania slajdów</a:t>
            </a:r>
          </a:p>
          <a:p>
            <a:pPr marL="0" indent="0"/>
            <a:r>
              <a:rPr lang="pl-PL" dirty="0" smtClean="0"/>
              <a:t>Do porządkowania slajdów</a:t>
            </a:r>
          </a:p>
          <a:p>
            <a:pPr marL="0" indent="0"/>
            <a:r>
              <a:rPr lang="pl-PL" dirty="0" smtClean="0"/>
              <a:t>Do zmiany układu slajdu.</a:t>
            </a:r>
            <a:endParaRPr lang="pl-PL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Pytanie 9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pl-PL" dirty="0" smtClean="0"/>
              <a:t>Materiały informacyjne to:</a:t>
            </a:r>
          </a:p>
          <a:p>
            <a:pPr marL="0" indent="0"/>
            <a:r>
              <a:rPr lang="pl-PL" dirty="0" smtClean="0"/>
              <a:t>Dodatkowe źródło danych dla prowadzącego</a:t>
            </a:r>
          </a:p>
          <a:p>
            <a:pPr marL="0" indent="0"/>
            <a:r>
              <a:rPr lang="pl-PL" dirty="0" smtClean="0"/>
              <a:t>Dodatkowe informacje dla uczestników</a:t>
            </a:r>
          </a:p>
          <a:p>
            <a:pPr marL="0" indent="0"/>
            <a:r>
              <a:rPr lang="pl-PL" dirty="0" smtClean="0"/>
              <a:t>Wydrukowane slajdy z miejscem na adnotacje uczestników</a:t>
            </a:r>
          </a:p>
          <a:p>
            <a:pPr marL="0" indent="0"/>
            <a:r>
              <a:rPr lang="pl-PL" dirty="0" smtClean="0"/>
              <a:t>Wydrukowane slajdy z notatkami prelegenta.</a:t>
            </a:r>
            <a:endParaRPr lang="pl-PL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Pytanie 8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pl-PL" dirty="0" smtClean="0"/>
              <a:t>Widok wzorca slajdów jest wykorzystywany między innymi:</a:t>
            </a:r>
          </a:p>
          <a:p>
            <a:pPr marL="0" indent="0"/>
            <a:r>
              <a:rPr lang="pl-PL" dirty="0" smtClean="0"/>
              <a:t>Do drukowania slajdów</a:t>
            </a:r>
          </a:p>
          <a:p>
            <a:pPr marL="0" indent="0"/>
            <a:r>
              <a:rPr lang="pl-PL" dirty="0" smtClean="0"/>
              <a:t>Do wstawiania numerów slajdów</a:t>
            </a:r>
          </a:p>
          <a:p>
            <a:pPr marL="0" indent="0"/>
            <a:r>
              <a:rPr lang="pl-PL" dirty="0" smtClean="0"/>
              <a:t>Do wstawiania obrazu do wszystkich slajdów jednocześnie oprócz slajdu tytułowego</a:t>
            </a:r>
          </a:p>
          <a:p>
            <a:pPr marL="0" indent="0"/>
            <a:r>
              <a:rPr lang="pl-PL" dirty="0" smtClean="0"/>
              <a:t>Do wstawiania wykresu na slajdy.</a:t>
            </a:r>
            <a:endParaRPr lang="pl-PL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Pytanie 7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pl-PL" dirty="0" smtClean="0"/>
              <a:t>Łatwą rozróżnialność slajdów możemy sobie zapewnić poprzez:</a:t>
            </a:r>
          </a:p>
          <a:p>
            <a:pPr marL="0" indent="0"/>
            <a:r>
              <a:rPr lang="pl-PL" dirty="0" smtClean="0"/>
              <a:t>Stosowanie jednakowego tła na wszystkich slajdach</a:t>
            </a:r>
          </a:p>
          <a:p>
            <a:pPr marL="0" indent="0"/>
            <a:r>
              <a:rPr lang="pl-PL" dirty="0" smtClean="0"/>
              <a:t>Stosowanie dużych liter w tekście</a:t>
            </a:r>
          </a:p>
          <a:p>
            <a:pPr marL="0" indent="0"/>
            <a:r>
              <a:rPr lang="pl-PL" dirty="0" smtClean="0"/>
              <a:t>Stosowanie grafiki do oznaczania slajdów</a:t>
            </a:r>
          </a:p>
          <a:p>
            <a:pPr marL="0" indent="0"/>
            <a:r>
              <a:rPr lang="pl-PL" dirty="0" smtClean="0"/>
              <a:t>Stosowanie różnych tytułów </a:t>
            </a:r>
            <a:r>
              <a:rPr lang="pl-PL" smtClean="0"/>
              <a:t>slajdów.</a:t>
            </a:r>
            <a:endParaRPr lang="pl-PL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ytuł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Dobra prezentacja</a:t>
            </a:r>
            <a:endParaRPr lang="pl-PL" dirty="0"/>
          </a:p>
        </p:txBody>
      </p:sp>
      <p:sp>
        <p:nvSpPr>
          <p:cNvPr id="7" name="Elipsa 6"/>
          <p:cNvSpPr/>
          <p:nvPr/>
        </p:nvSpPr>
        <p:spPr>
          <a:xfrm>
            <a:off x="3131840" y="3140968"/>
            <a:ext cx="2880320" cy="108012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400" b="1" dirty="0" smtClean="0">
                <a:solidFill>
                  <a:schemeClr val="tx1"/>
                </a:solidFill>
              </a:rPr>
              <a:t>Dobra prezentacja</a:t>
            </a:r>
            <a:endParaRPr lang="pl-PL" sz="2400" b="1" dirty="0">
              <a:solidFill>
                <a:schemeClr val="tx1"/>
              </a:solidFill>
            </a:endParaRPr>
          </a:p>
        </p:txBody>
      </p:sp>
      <p:sp>
        <p:nvSpPr>
          <p:cNvPr id="8" name="Elipsa 7"/>
          <p:cNvSpPr/>
          <p:nvPr/>
        </p:nvSpPr>
        <p:spPr>
          <a:xfrm>
            <a:off x="5940152" y="1340768"/>
            <a:ext cx="3024000" cy="1080120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0000"/>
              </a:lnSpc>
            </a:pPr>
            <a:r>
              <a:rPr lang="pl-PL" dirty="0" smtClean="0">
                <a:solidFill>
                  <a:srgbClr val="002060"/>
                </a:solidFill>
              </a:rPr>
              <a:t>Kontrast – ciemne litery na jasnym tle, jasne na ciemnym tle</a:t>
            </a:r>
          </a:p>
        </p:txBody>
      </p:sp>
      <p:sp>
        <p:nvSpPr>
          <p:cNvPr id="9" name="Elipsa 8"/>
          <p:cNvSpPr/>
          <p:nvPr/>
        </p:nvSpPr>
        <p:spPr>
          <a:xfrm>
            <a:off x="5940152" y="5157192"/>
            <a:ext cx="3024000" cy="1080120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0000"/>
              </a:lnSpc>
            </a:pPr>
            <a:r>
              <a:rPr lang="pl-PL" dirty="0" smtClean="0"/>
              <a:t>Tło prezentacji – raz ustawione nie powinno się zmieniać</a:t>
            </a:r>
          </a:p>
        </p:txBody>
      </p:sp>
      <p:sp>
        <p:nvSpPr>
          <p:cNvPr id="10" name="Elipsa 9"/>
          <p:cNvSpPr/>
          <p:nvPr/>
        </p:nvSpPr>
        <p:spPr>
          <a:xfrm>
            <a:off x="251520" y="5301208"/>
            <a:ext cx="3024000" cy="1080120"/>
          </a:xfrm>
          <a:prstGeom prst="ellipse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0000"/>
              </a:lnSpc>
            </a:pPr>
            <a:r>
              <a:rPr lang="pl-PL" dirty="0" smtClean="0"/>
              <a:t>Czytelna czcionka – bez zbędnych ozdób</a:t>
            </a:r>
          </a:p>
        </p:txBody>
      </p:sp>
      <p:sp>
        <p:nvSpPr>
          <p:cNvPr id="11" name="Elipsa 10"/>
          <p:cNvSpPr/>
          <p:nvPr/>
        </p:nvSpPr>
        <p:spPr>
          <a:xfrm>
            <a:off x="251520" y="1340768"/>
            <a:ext cx="3024000" cy="108012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0000"/>
              </a:lnSpc>
            </a:pPr>
            <a:r>
              <a:rPr lang="pl-PL" dirty="0" smtClean="0">
                <a:solidFill>
                  <a:schemeClr val="tx1"/>
                </a:solidFill>
              </a:rPr>
              <a:t>Efekty przejścia slajdów i na slajdzie – nie mogą być przesadzone</a:t>
            </a:r>
          </a:p>
        </p:txBody>
      </p:sp>
      <p:sp>
        <p:nvSpPr>
          <p:cNvPr id="12" name="Strzałka w lewo 11"/>
          <p:cNvSpPr/>
          <p:nvPr/>
        </p:nvSpPr>
        <p:spPr>
          <a:xfrm>
            <a:off x="1225520" y="3324147"/>
            <a:ext cx="1476000" cy="288000"/>
          </a:xfrm>
          <a:prstGeom prst="leftArrow">
            <a:avLst>
              <a:gd name="adj1" fmla="val 50000"/>
              <a:gd name="adj2" fmla="val 52490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3" name="Strzałka w prawo 12"/>
          <p:cNvSpPr/>
          <p:nvPr/>
        </p:nvSpPr>
        <p:spPr>
          <a:xfrm>
            <a:off x="6300192" y="3501008"/>
            <a:ext cx="1476000" cy="288000"/>
          </a:xfrm>
          <a:prstGeom prst="righ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4" name="Strzałka w lewo 13"/>
          <p:cNvSpPr/>
          <p:nvPr/>
        </p:nvSpPr>
        <p:spPr>
          <a:xfrm>
            <a:off x="1691680" y="4365104"/>
            <a:ext cx="1476000" cy="288000"/>
          </a:xfrm>
          <a:prstGeom prst="leftArrow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5" name="Strzałka w górę 14"/>
          <p:cNvSpPr/>
          <p:nvPr/>
        </p:nvSpPr>
        <p:spPr>
          <a:xfrm>
            <a:off x="5436096" y="4293096"/>
            <a:ext cx="288000" cy="1476000"/>
          </a:xfrm>
          <a:prstGeom prst="up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Widok slajdów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endParaRPr lang="pl-PL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ytuł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Kształty</a:t>
            </a:r>
            <a:endParaRPr lang="pl-PL" dirty="0"/>
          </a:p>
        </p:txBody>
      </p:sp>
      <p:sp>
        <p:nvSpPr>
          <p:cNvPr id="7" name="Symbol zastępczy zawartości 6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endParaRPr lang="pl-PL" spc="3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ytuł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Wypełnianie kształtów</a:t>
            </a:r>
            <a:endParaRPr lang="pl-PL" dirty="0"/>
          </a:p>
        </p:txBody>
      </p:sp>
      <p:sp>
        <p:nvSpPr>
          <p:cNvPr id="15" name="Strzałka w lewo 14"/>
          <p:cNvSpPr/>
          <p:nvPr/>
        </p:nvSpPr>
        <p:spPr>
          <a:xfrm rot="19581643">
            <a:off x="1757573" y="2081986"/>
            <a:ext cx="3024336" cy="1152128"/>
          </a:xfrm>
          <a:prstGeom prst="leftArrow">
            <a:avLst/>
          </a:prstGeom>
          <a:solidFill>
            <a:srgbClr val="C00000"/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6" name="Gwiazda 7-ramienna 15"/>
          <p:cNvSpPr/>
          <p:nvPr/>
        </p:nvSpPr>
        <p:spPr>
          <a:xfrm>
            <a:off x="4572000" y="1340768"/>
            <a:ext cx="2448272" cy="2592288"/>
          </a:xfrm>
          <a:prstGeom prst="star7">
            <a:avLst>
              <a:gd name="adj" fmla="val 14733"/>
              <a:gd name="hf" fmla="val 102572"/>
              <a:gd name="vf" fmla="val 105210"/>
            </a:avLst>
          </a:prstGeom>
          <a:solidFill>
            <a:srgbClr val="C00000"/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7" name="Gwiazda 32-ramienna 16"/>
          <p:cNvSpPr/>
          <p:nvPr/>
        </p:nvSpPr>
        <p:spPr>
          <a:xfrm>
            <a:off x="4211960" y="4005064"/>
            <a:ext cx="2520280" cy="2304256"/>
          </a:xfrm>
          <a:prstGeom prst="star32">
            <a:avLst>
              <a:gd name="adj" fmla="val 22803"/>
            </a:avLst>
          </a:prstGeom>
          <a:solidFill>
            <a:srgbClr val="C00000"/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8" name="Schemat blokowy: taśma dziurkowana 17"/>
          <p:cNvSpPr/>
          <p:nvPr/>
        </p:nvSpPr>
        <p:spPr>
          <a:xfrm>
            <a:off x="1691680" y="3717032"/>
            <a:ext cx="2376264" cy="1584176"/>
          </a:xfrm>
          <a:prstGeom prst="flowChartPunchedTape">
            <a:avLst/>
          </a:prstGeom>
          <a:solidFill>
            <a:srgbClr val="C00000"/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ytuł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Rozmieszczanie obiektów graficznych</a:t>
            </a:r>
            <a:endParaRPr lang="pl-PL" dirty="0"/>
          </a:p>
        </p:txBody>
      </p:sp>
      <p:sp>
        <p:nvSpPr>
          <p:cNvPr id="8" name="Elipsa 7"/>
          <p:cNvSpPr/>
          <p:nvPr/>
        </p:nvSpPr>
        <p:spPr>
          <a:xfrm>
            <a:off x="1187624" y="3284984"/>
            <a:ext cx="3528392" cy="1656184"/>
          </a:xfrm>
          <a:prstGeom prst="ellipse">
            <a:avLst/>
          </a:prstGeom>
          <a:solidFill>
            <a:srgbClr val="FFFF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sz="4400" dirty="0"/>
          </a:p>
        </p:txBody>
      </p:sp>
      <p:sp>
        <p:nvSpPr>
          <p:cNvPr id="9" name="Elipsa 8"/>
          <p:cNvSpPr/>
          <p:nvPr/>
        </p:nvSpPr>
        <p:spPr>
          <a:xfrm>
            <a:off x="3059832" y="2276872"/>
            <a:ext cx="3528392" cy="1656184"/>
          </a:xfrm>
          <a:prstGeom prst="ellipse">
            <a:avLst/>
          </a:prstGeom>
          <a:solidFill>
            <a:srgbClr val="7030A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/>
          </a:p>
        </p:txBody>
      </p:sp>
      <p:sp>
        <p:nvSpPr>
          <p:cNvPr id="10" name="Elipsa 9"/>
          <p:cNvSpPr/>
          <p:nvPr/>
        </p:nvSpPr>
        <p:spPr>
          <a:xfrm>
            <a:off x="4355976" y="3068960"/>
            <a:ext cx="3528392" cy="1656184"/>
          </a:xfrm>
          <a:prstGeom prst="ellipse">
            <a:avLst/>
          </a:prstGeom>
          <a:solidFill>
            <a:srgbClr val="0070C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/>
          </a:p>
        </p:txBody>
      </p:sp>
      <p:sp>
        <p:nvSpPr>
          <p:cNvPr id="11" name="Elipsa 10"/>
          <p:cNvSpPr/>
          <p:nvPr/>
        </p:nvSpPr>
        <p:spPr>
          <a:xfrm>
            <a:off x="2843808" y="3717032"/>
            <a:ext cx="3528392" cy="1656184"/>
          </a:xfrm>
          <a:prstGeom prst="ellipse">
            <a:avLst/>
          </a:prstGeom>
          <a:solidFill>
            <a:srgbClr val="00B05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Pytanie 6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pl-PL" dirty="0" smtClean="0"/>
              <a:t>Pokazem możemy sterować ikonami znajdującymi się:</a:t>
            </a:r>
          </a:p>
          <a:p>
            <a:r>
              <a:rPr lang="pl-PL" dirty="0" smtClean="0"/>
              <a:t>W lewym dolnym rogu ekranu</a:t>
            </a:r>
          </a:p>
          <a:p>
            <a:r>
              <a:rPr lang="pl-PL" dirty="0" smtClean="0"/>
              <a:t>W lewym górnym rogu ekranu</a:t>
            </a:r>
          </a:p>
          <a:p>
            <a:r>
              <a:rPr lang="pl-PL" dirty="0" smtClean="0"/>
              <a:t>W prawym dolnym rogu ekranu</a:t>
            </a:r>
          </a:p>
          <a:p>
            <a:r>
              <a:rPr lang="pl-PL" dirty="0" smtClean="0"/>
              <a:t>W prawym górnym rogu ekranu.</a:t>
            </a:r>
            <a:endParaRPr lang="pl-P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Pytanie 2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pl-PL" dirty="0" smtClean="0"/>
              <a:t>Slajdy powinny:</a:t>
            </a:r>
          </a:p>
          <a:p>
            <a:r>
              <a:rPr lang="pl-PL" dirty="0" smtClean="0"/>
              <a:t>Zawierać pełną informację na omawiany temat, nawet jeśli jest ona bardzo obszerna</a:t>
            </a:r>
          </a:p>
          <a:p>
            <a:r>
              <a:rPr lang="pl-PL" dirty="0" smtClean="0"/>
              <a:t>Zawierać krótkie sygnalizujące temat akapity</a:t>
            </a:r>
          </a:p>
          <a:p>
            <a:r>
              <a:rPr lang="pl-PL" dirty="0" smtClean="0"/>
              <a:t>Zawierać treść pisaną jak najmniejszymi literami – więcej treści może zawierać slajd</a:t>
            </a:r>
          </a:p>
          <a:p>
            <a:r>
              <a:rPr lang="pl-PL" dirty="0" smtClean="0"/>
              <a:t>Zawierać zawsze tekst wypunktowany.</a:t>
            </a:r>
            <a:endParaRPr lang="pl-P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ytuł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Pytanie 5</a:t>
            </a:r>
            <a:endParaRPr lang="pl-PL" dirty="0"/>
          </a:p>
        </p:txBody>
      </p:sp>
      <p:sp>
        <p:nvSpPr>
          <p:cNvPr id="5" name="Symbol zastępczy zawartości 4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pl-PL" smtClean="0"/>
              <a:t>Pokaz </a:t>
            </a:r>
            <a:r>
              <a:rPr lang="pl-PL" dirty="0" smtClean="0"/>
              <a:t>możemy uruchomić:</a:t>
            </a:r>
          </a:p>
          <a:p>
            <a:r>
              <a:rPr lang="pl-PL" dirty="0" smtClean="0"/>
              <a:t>Korzystając z klawisz Delete</a:t>
            </a:r>
          </a:p>
          <a:p>
            <a:r>
              <a:rPr lang="pl-PL" dirty="0" smtClean="0"/>
              <a:t>Korzystając z klawisza Enter</a:t>
            </a:r>
          </a:p>
          <a:p>
            <a:r>
              <a:rPr lang="pl-PL" dirty="0" smtClean="0"/>
              <a:t>Korzystając z klawisza F5</a:t>
            </a:r>
          </a:p>
          <a:p>
            <a:r>
              <a:rPr lang="pl-PL" dirty="0" smtClean="0"/>
              <a:t>Tylko przy pomocy ikony uruchamiającej pokaz.</a:t>
            </a:r>
            <a:endParaRPr lang="pl-P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ytuł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Pytanie 10</a:t>
            </a:r>
            <a:endParaRPr lang="pl-PL" dirty="0"/>
          </a:p>
        </p:txBody>
      </p:sp>
      <p:sp>
        <p:nvSpPr>
          <p:cNvPr id="8" name="Symbol zastępczy zawartości 7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pl-PL" dirty="0" smtClean="0"/>
              <a:t>Pokaz możemy uruchomić:</a:t>
            </a:r>
          </a:p>
          <a:p>
            <a:r>
              <a:rPr lang="pl-PL" dirty="0" smtClean="0"/>
              <a:t>Klawiszem Enter oraz ikoną Pokaz slajdów na karcie Deweloper</a:t>
            </a:r>
          </a:p>
          <a:p>
            <a:r>
              <a:rPr lang="pl-PL" dirty="0" smtClean="0"/>
              <a:t>Klawiszem F5 oraz ikoną Pokaz slajdów w prawym dolnym rogu ekranu</a:t>
            </a:r>
          </a:p>
          <a:p>
            <a:r>
              <a:rPr lang="pl-PL" dirty="0" smtClean="0"/>
              <a:t>Klawiszem </a:t>
            </a:r>
            <a:r>
              <a:rPr lang="pl-PL" dirty="0" err="1" smtClean="0"/>
              <a:t>Tab</a:t>
            </a:r>
            <a:r>
              <a:rPr lang="pl-PL" dirty="0" smtClean="0"/>
              <a:t> oraz ikoną Sortowanie slajdów na karcie Widok</a:t>
            </a:r>
          </a:p>
          <a:p>
            <a:r>
              <a:rPr lang="pl-PL" smtClean="0"/>
              <a:t>Otwierając plik </a:t>
            </a:r>
            <a:r>
              <a:rPr lang="pl-PL" dirty="0" smtClean="0"/>
              <a:t>*.</a:t>
            </a:r>
            <a:r>
              <a:rPr lang="pl-PL" dirty="0" err="1" smtClean="0"/>
              <a:t>pptx</a:t>
            </a:r>
            <a:r>
              <a:rPr lang="pl-PL" dirty="0" smtClean="0"/>
              <a:t>.</a:t>
            </a:r>
            <a:endParaRPr lang="pl-PL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ykusz">
  <a:themeElements>
    <a:clrScheme name="Wykusz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Wykusz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Wykusz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140</TotalTime>
  <Words>374</Words>
  <Application>Microsoft Office PowerPoint</Application>
  <PresentationFormat>Pokaz na ekranie (4:3)</PresentationFormat>
  <Paragraphs>73</Paragraphs>
  <Slides>16</Slides>
  <Notes>0</Notes>
  <HiddenSlides>0</HiddenSlides>
  <MMClips>0</MMClips>
  <ScaleCrop>false</ScaleCrop>
  <HeadingPairs>
    <vt:vector size="4" baseType="variant">
      <vt:variant>
        <vt:lpstr>Motyw</vt:lpstr>
      </vt:variant>
      <vt:variant>
        <vt:i4>1</vt:i4>
      </vt:variant>
      <vt:variant>
        <vt:lpstr>Tytuły slajdów</vt:lpstr>
      </vt:variant>
      <vt:variant>
        <vt:i4>16</vt:i4>
      </vt:variant>
    </vt:vector>
  </HeadingPairs>
  <TitlesOfParts>
    <vt:vector size="17" baseType="lpstr">
      <vt:lpstr>Wykusz</vt:lpstr>
      <vt:lpstr>Znam odpowiedzi</vt:lpstr>
      <vt:lpstr>Widok slajdów</vt:lpstr>
      <vt:lpstr>Kształty</vt:lpstr>
      <vt:lpstr>Wypełnianie kształtów</vt:lpstr>
      <vt:lpstr>Rozmieszczanie obiektów graficznych</vt:lpstr>
      <vt:lpstr>Pytanie 6</vt:lpstr>
      <vt:lpstr>Pytanie 2</vt:lpstr>
      <vt:lpstr>Pytanie 5</vt:lpstr>
      <vt:lpstr>Pytanie 10</vt:lpstr>
      <vt:lpstr>Pytanie 4</vt:lpstr>
      <vt:lpstr>Pytanie 3</vt:lpstr>
      <vt:lpstr>Pytanie 1</vt:lpstr>
      <vt:lpstr>Pytanie 9</vt:lpstr>
      <vt:lpstr>Pytanie 8</vt:lpstr>
      <vt:lpstr>Pytanie 7</vt:lpstr>
      <vt:lpstr>Dobra prezentacja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Znam odpowiedzi</dc:title>
  <dc:creator>Hanna Kargol</dc:creator>
  <cp:lastModifiedBy>Hanna Kargol</cp:lastModifiedBy>
  <cp:revision>21</cp:revision>
  <dcterms:created xsi:type="dcterms:W3CDTF">2011-05-13T09:41:15Z</dcterms:created>
  <dcterms:modified xsi:type="dcterms:W3CDTF">2011-05-14T04:36:20Z</dcterms:modified>
</cp:coreProperties>
</file>