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Podtytuł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Symbol zastępczy daty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19" name="Symbol zastępczy stopki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ymbol zastępczy numeru slajd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zawartości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ostokąt ze ściętym i zaokrąglonym rogiem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ójkąt prostokątny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Dowolny kształt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Dowolny kształt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owolny kształt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owolny kształt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ymbol zastępczy tytułu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Symbol zastępczy tekstu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Symbol zastępczy daty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6221E02-25CB-4963-84BC-0813985E7D90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22" name="Symbol zastępczy stopki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ymbol zastępczy numeru slajdu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grpSp>
        <p:nvGrpSpPr>
          <p:cNvPr id="2" name="Grupa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Dowolny kształt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Dowolny kształt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l-PL" dirty="0" smtClean="0"/>
              <a:t>Oferta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Ceny za 7 dni pobytu</a:t>
                      </a: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/>
                        <a:t>Sezon NIEBIESKI</a:t>
                      </a:r>
                      <a:endParaRPr lang="pl-PL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rgbClr val="002060"/>
                          </a:solidFill>
                        </a:rPr>
                        <a:t>Sezon POMARAŃCZOWY</a:t>
                      </a:r>
                      <a:endParaRPr lang="pl-PL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rgbClr val="002060"/>
                          </a:solidFill>
                        </a:rPr>
                        <a:t>Sezon ŻÓŁTY</a:t>
                      </a:r>
                      <a:endParaRPr lang="pl-PL" dirty="0">
                        <a:solidFill>
                          <a:srgbClr val="002060"/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Ceny za 7 dni pobytu</a:t>
                      </a: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25.06-02.07 </a:t>
                      </a:r>
                      <a:r>
                        <a:rPr lang="pl-PL" dirty="0"/>
                        <a:t>i 20.08-27.08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 smtClean="0"/>
                        <a:t>02.07-9.08</a:t>
                      </a: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/>
                        <a:t>11.06-25.06 27.08-03.09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/>
                        <a:t>Pobyt osoby dorosłej</a:t>
                      </a:r>
                      <a:endParaRPr lang="pl-PL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720 </a:t>
                      </a:r>
                      <a:r>
                        <a:rPr lang="pl-PL" b="1" dirty="0"/>
                        <a:t>zł</a:t>
                      </a:r>
                      <a:br>
                        <a:rPr lang="pl-PL" b="1" dirty="0"/>
                      </a:b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560 zł / </a:t>
                      </a:r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10% taniej</a:t>
                      </a:r>
                      <a:r>
                        <a:rPr lang="pl-PL" b="1" dirty="0" smtClean="0">
                          <a:solidFill>
                            <a:srgbClr val="FF0000"/>
                          </a:solidFill>
                        </a:rPr>
                        <a:t>!</a:t>
                      </a:r>
                      <a:r>
                        <a:rPr lang="pl-PL" b="1" dirty="0"/>
                        <a:t/>
                      </a:r>
                      <a:br>
                        <a:rPr lang="pl-PL" b="1" dirty="0"/>
                      </a:b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1150 </a:t>
                      </a:r>
                      <a:r>
                        <a:rPr lang="pl-PL" b="1" dirty="0"/>
                        <a:t>zł</a:t>
                      </a: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/>
                        <a:t>Pobyt osoby dorosłej</a:t>
                      </a:r>
                      <a:endParaRPr lang="pl-PL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b="1"/>
                        <a:t>Pobyt Seniora &gt;60 lat</a:t>
                      </a:r>
                      <a:endParaRPr lang="pl-PL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550 </a:t>
                      </a:r>
                      <a:r>
                        <a:rPr lang="pl-PL" b="1" dirty="0"/>
                        <a:t>zł</a:t>
                      </a:r>
                      <a:br>
                        <a:rPr lang="pl-PL" b="1" dirty="0"/>
                      </a:b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 smtClean="0"/>
                        <a:t>915 </a:t>
                      </a:r>
                      <a:r>
                        <a:rPr lang="pl-PL" b="1" dirty="0"/>
                        <a:t>zł</a:t>
                      </a:r>
                      <a:br>
                        <a:rPr lang="pl-PL" b="1" dirty="0"/>
                      </a:b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Pobyt Seniora &gt;60 lat</a:t>
                      </a:r>
                      <a:endParaRPr lang="pl-PL" dirty="0"/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2212848" cy="482745"/>
          </a:xfrm>
        </p:spPr>
        <p:txBody>
          <a:bodyPr/>
          <a:lstStyle/>
          <a:p>
            <a:r>
              <a:rPr lang="pl-PL" dirty="0" smtClean="0"/>
              <a:t>Hiszpania</a:t>
            </a:r>
            <a:endParaRPr lang="pl-PL" dirty="0"/>
          </a:p>
        </p:txBody>
      </p:sp>
      <p:sp>
        <p:nvSpPr>
          <p:cNvPr id="3" name="Symbol zastępczy tekstu 2"/>
          <p:cNvSpPr>
            <a:spLocks noGrp="1"/>
          </p:cNvSpPr>
          <p:nvPr>
            <p:ph type="body" sz="half" idx="2"/>
          </p:nvPr>
        </p:nvSpPr>
        <p:spPr>
          <a:xfrm>
            <a:off x="179512" y="908720"/>
            <a:ext cx="3096344" cy="5760639"/>
          </a:xfrm>
        </p:spPr>
        <p:txBody>
          <a:bodyPr>
            <a:normAutofit/>
          </a:bodyPr>
          <a:lstStyle/>
          <a:p>
            <a:r>
              <a:rPr lang="pl-PL" sz="2400" b="1" dirty="0" smtClean="0">
                <a:solidFill>
                  <a:srgbClr val="FF0000"/>
                </a:solidFill>
              </a:rPr>
              <a:t>Madryt</a:t>
            </a:r>
            <a:r>
              <a:rPr lang="pl-PL" sz="1600" dirty="0" smtClean="0"/>
              <a:t>, leżący na wysokości 660 m, ma średnie temp. 5 °C w styczniu i 24 °C w lipcu. Północ kraju jest terenem zdecydowanie wilgotnym. Występują tam spore opady, a temperatury są umiarkowane. Niewielkie amplitudy miesięczne wskazują na łagodne zimy (od 6 °C do 10 °C) i chłodne lata (średnio poniżej 22 °C). Obszar wybrzeża na wschodzie i południu kraju przejawia cechy klimatu śródziemnego z wpływem klimatu morskiego, im bardziej na południe tym bardziej gorący klimat. Jest to teren raczej suchy, z gorącym latem (ponad 22 °C) i łagodną zimą (od 6 °C na północno-wschodnim wybrzeżu do ponad 10 °C na południu).</a:t>
            </a:r>
            <a:endParaRPr lang="pl-PL" sz="1600" dirty="0"/>
          </a:p>
        </p:txBody>
      </p:sp>
      <p:pic>
        <p:nvPicPr>
          <p:cNvPr id="5" name="Symbol zastępczy obrazu 4" descr="Hiszpani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5942" r="594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</TotalTime>
  <Words>182</Words>
  <Application>Microsoft Office PowerPoint</Application>
  <PresentationFormat>Pokaz na ekranie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2</vt:i4>
      </vt:variant>
    </vt:vector>
  </HeadingPairs>
  <TitlesOfParts>
    <vt:vector size="3" baseType="lpstr">
      <vt:lpstr>Przepływ</vt:lpstr>
      <vt:lpstr>Oferta</vt:lpstr>
      <vt:lpstr>Hiszpania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Oferta</dc:title>
  <dc:creator>Hanna Kargol</dc:creator>
  <cp:lastModifiedBy>Hanna Kargol</cp:lastModifiedBy>
  <cp:revision>3</cp:revision>
  <dcterms:created xsi:type="dcterms:W3CDTF">2011-05-13T09:10:32Z</dcterms:created>
  <dcterms:modified xsi:type="dcterms:W3CDTF">2011-05-13T09:32:58Z</dcterms:modified>
</cp:coreProperties>
</file>