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CC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94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A030CAD-7812-4391-977B-92F3DCDFC573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E570439B-6F9F-4607-B596-9D451CA3041C}">
      <dgm:prSet phldrT="[Tekst]"/>
      <dgm:spPr/>
      <dgm:t>
        <a:bodyPr/>
        <a:lstStyle/>
        <a:p>
          <a:r>
            <a:rPr lang="pl-PL" dirty="0" smtClean="0"/>
            <a:t>Czerwiec</a:t>
          </a:r>
          <a:endParaRPr lang="pl-PL" dirty="0"/>
        </a:p>
      </dgm:t>
    </dgm:pt>
    <dgm:pt modelId="{CC7AEE7B-3563-430E-A4DE-C1FE0618BDC4}" type="parTrans" cxnId="{93A3C724-5AD2-4727-9247-7778228212C1}">
      <dgm:prSet/>
      <dgm:spPr/>
      <dgm:t>
        <a:bodyPr/>
        <a:lstStyle/>
        <a:p>
          <a:endParaRPr lang="pl-PL"/>
        </a:p>
      </dgm:t>
    </dgm:pt>
    <dgm:pt modelId="{0AFA2634-D2AE-4580-B398-20483EEEBB07}" type="sibTrans" cxnId="{93A3C724-5AD2-4727-9247-7778228212C1}">
      <dgm:prSet/>
      <dgm:spPr/>
      <dgm:t>
        <a:bodyPr/>
        <a:lstStyle/>
        <a:p>
          <a:endParaRPr lang="pl-PL"/>
        </a:p>
      </dgm:t>
    </dgm:pt>
    <dgm:pt modelId="{C8C4D8AB-CAFE-4959-95D9-8254ABA3EBF7}">
      <dgm:prSet phldrT="[Tekst]"/>
      <dgm:spPr>
        <a:solidFill>
          <a:schemeClr val="accent1"/>
        </a:solidFill>
        <a:ln w="3175">
          <a:solidFill>
            <a:schemeClr val="bg1"/>
          </a:solidFill>
        </a:ln>
      </dgm:spPr>
      <dgm:t>
        <a:bodyPr/>
        <a:lstStyle/>
        <a:p>
          <a:r>
            <a:rPr lang="pl-PL" dirty="0" smtClean="0"/>
            <a:t>1 - 10</a:t>
          </a:r>
          <a:endParaRPr lang="pl-PL" dirty="0"/>
        </a:p>
      </dgm:t>
    </dgm:pt>
    <dgm:pt modelId="{0AC0B0CE-7996-4A5D-82DC-84BCF12B4BB0}" type="parTrans" cxnId="{BF6CD625-B71F-4325-AFCF-F889D924892F}">
      <dgm:prSet/>
      <dgm:spPr/>
      <dgm:t>
        <a:bodyPr/>
        <a:lstStyle/>
        <a:p>
          <a:endParaRPr lang="pl-PL"/>
        </a:p>
      </dgm:t>
    </dgm:pt>
    <dgm:pt modelId="{AA078C15-8D9B-4BD7-B155-4D020E617D30}" type="sibTrans" cxnId="{BF6CD625-B71F-4325-AFCF-F889D924892F}">
      <dgm:prSet/>
      <dgm:spPr/>
      <dgm:t>
        <a:bodyPr/>
        <a:lstStyle/>
        <a:p>
          <a:endParaRPr lang="pl-PL"/>
        </a:p>
      </dgm:t>
    </dgm:pt>
    <dgm:pt modelId="{F1118DE1-4DED-4C49-A769-452D53F7DD3E}">
      <dgm:prSet phldrT="[Tekst]"/>
      <dgm:spPr>
        <a:solidFill>
          <a:schemeClr val="accent1"/>
        </a:solidFill>
        <a:ln w="3175">
          <a:solidFill>
            <a:schemeClr val="bg1"/>
          </a:solidFill>
        </a:ln>
      </dgm:spPr>
      <dgm:t>
        <a:bodyPr/>
        <a:lstStyle/>
        <a:p>
          <a:r>
            <a:rPr lang="pl-PL" dirty="0" smtClean="0"/>
            <a:t>11 - 20</a:t>
          </a:r>
          <a:endParaRPr lang="pl-PL" dirty="0"/>
        </a:p>
      </dgm:t>
    </dgm:pt>
    <dgm:pt modelId="{D0E9361D-BB97-427C-8D47-56326BEF63DA}" type="parTrans" cxnId="{3CB2FBF2-6845-4A1E-8C28-8DD9A239BA2A}">
      <dgm:prSet/>
      <dgm:spPr/>
      <dgm:t>
        <a:bodyPr/>
        <a:lstStyle/>
        <a:p>
          <a:endParaRPr lang="pl-PL"/>
        </a:p>
      </dgm:t>
    </dgm:pt>
    <dgm:pt modelId="{C8562C5F-0408-4ABC-B066-FEBFC944B467}" type="sibTrans" cxnId="{3CB2FBF2-6845-4A1E-8C28-8DD9A239BA2A}">
      <dgm:prSet/>
      <dgm:spPr/>
      <dgm:t>
        <a:bodyPr/>
        <a:lstStyle/>
        <a:p>
          <a:endParaRPr lang="pl-PL"/>
        </a:p>
      </dgm:t>
    </dgm:pt>
    <dgm:pt modelId="{886F38FF-BB84-4FEE-A71E-7BD23049652C}">
      <dgm:prSet/>
      <dgm:spPr/>
      <dgm:t>
        <a:bodyPr/>
        <a:lstStyle/>
        <a:p>
          <a:r>
            <a:rPr lang="pl-PL" dirty="0" smtClean="0"/>
            <a:t>Kraj</a:t>
          </a:r>
          <a:endParaRPr lang="pl-PL" dirty="0"/>
        </a:p>
      </dgm:t>
    </dgm:pt>
    <dgm:pt modelId="{4DD05731-8CD9-4028-90F0-41AED0575DA8}" type="parTrans" cxnId="{E21F35F9-0898-41C7-8504-6E25863F05EE}">
      <dgm:prSet/>
      <dgm:spPr/>
      <dgm:t>
        <a:bodyPr/>
        <a:lstStyle/>
        <a:p>
          <a:endParaRPr lang="pl-PL"/>
        </a:p>
      </dgm:t>
    </dgm:pt>
    <dgm:pt modelId="{CE2B881D-57AD-4405-B59B-B259BE35590C}" type="sibTrans" cxnId="{E21F35F9-0898-41C7-8504-6E25863F05EE}">
      <dgm:prSet/>
      <dgm:spPr/>
      <dgm:t>
        <a:bodyPr/>
        <a:lstStyle/>
        <a:p>
          <a:endParaRPr lang="pl-PL"/>
        </a:p>
      </dgm:t>
    </dgm:pt>
    <dgm:pt modelId="{1D5778E0-8624-4A2D-ADB5-C6995B1E89F8}">
      <dgm:prSet/>
      <dgm:spPr/>
      <dgm:t>
        <a:bodyPr/>
        <a:lstStyle/>
        <a:p>
          <a:r>
            <a:rPr lang="pl-PL" dirty="0" smtClean="0"/>
            <a:t>Europa</a:t>
          </a:r>
          <a:endParaRPr lang="pl-PL" dirty="0"/>
        </a:p>
      </dgm:t>
    </dgm:pt>
    <dgm:pt modelId="{0709E988-8763-4131-9074-C5B6F5025F9C}" type="parTrans" cxnId="{6133CEB1-E6B5-4DE6-A497-95E73F3556F5}">
      <dgm:prSet/>
      <dgm:spPr/>
      <dgm:t>
        <a:bodyPr/>
        <a:lstStyle/>
        <a:p>
          <a:endParaRPr lang="pl-PL"/>
        </a:p>
      </dgm:t>
    </dgm:pt>
    <dgm:pt modelId="{CD9F3007-AB4E-4122-A636-25C389E541D0}" type="sibTrans" cxnId="{6133CEB1-E6B5-4DE6-A497-95E73F3556F5}">
      <dgm:prSet/>
      <dgm:spPr/>
      <dgm:t>
        <a:bodyPr/>
        <a:lstStyle/>
        <a:p>
          <a:endParaRPr lang="pl-PL"/>
        </a:p>
      </dgm:t>
    </dgm:pt>
    <dgm:pt modelId="{642CBA7D-9F68-4D2A-B9C3-396DDC8D0372}">
      <dgm:prSet/>
      <dgm:spPr/>
      <dgm:t>
        <a:bodyPr/>
        <a:lstStyle/>
        <a:p>
          <a:r>
            <a:rPr lang="pl-PL" dirty="0" smtClean="0"/>
            <a:t>Kraj</a:t>
          </a:r>
          <a:endParaRPr lang="pl-PL" dirty="0"/>
        </a:p>
      </dgm:t>
    </dgm:pt>
    <dgm:pt modelId="{A773622E-7724-41CA-B6CC-0053FFA7688D}" type="parTrans" cxnId="{870E5598-E428-42F4-B703-651F06934EEF}">
      <dgm:prSet/>
      <dgm:spPr/>
      <dgm:t>
        <a:bodyPr/>
        <a:lstStyle/>
        <a:p>
          <a:endParaRPr lang="pl-PL"/>
        </a:p>
      </dgm:t>
    </dgm:pt>
    <dgm:pt modelId="{EF041CBF-19B2-475C-AD7E-D7821118B05B}" type="sibTrans" cxnId="{870E5598-E428-42F4-B703-651F06934EEF}">
      <dgm:prSet/>
      <dgm:spPr/>
      <dgm:t>
        <a:bodyPr/>
        <a:lstStyle/>
        <a:p>
          <a:endParaRPr lang="pl-PL"/>
        </a:p>
      </dgm:t>
    </dgm:pt>
    <dgm:pt modelId="{CEA181F7-25B1-4F8F-BF6F-9FD8AD57FC6F}">
      <dgm:prSet/>
      <dgm:spPr/>
      <dgm:t>
        <a:bodyPr/>
        <a:lstStyle/>
        <a:p>
          <a:r>
            <a:rPr lang="pl-PL" dirty="0" smtClean="0"/>
            <a:t>Europa</a:t>
          </a:r>
          <a:endParaRPr lang="pl-PL" dirty="0"/>
        </a:p>
      </dgm:t>
    </dgm:pt>
    <dgm:pt modelId="{60D9B1D7-CA0F-45D8-899D-07A9DC24148C}" type="parTrans" cxnId="{27F5EEC1-7728-4568-ABCB-0AB76DE360E9}">
      <dgm:prSet/>
      <dgm:spPr/>
      <dgm:t>
        <a:bodyPr/>
        <a:lstStyle/>
        <a:p>
          <a:endParaRPr lang="pl-PL"/>
        </a:p>
      </dgm:t>
    </dgm:pt>
    <dgm:pt modelId="{21B89B2B-6922-4CBC-9736-16E332111D10}" type="sibTrans" cxnId="{27F5EEC1-7728-4568-ABCB-0AB76DE360E9}">
      <dgm:prSet/>
      <dgm:spPr/>
      <dgm:t>
        <a:bodyPr/>
        <a:lstStyle/>
        <a:p>
          <a:endParaRPr lang="pl-PL"/>
        </a:p>
      </dgm:t>
    </dgm:pt>
    <dgm:pt modelId="{5D826B25-4874-4257-96E1-A9FEB6AB377E}">
      <dgm:prSet phldrT="[Tekst]"/>
      <dgm:spPr>
        <a:solidFill>
          <a:schemeClr val="accent1"/>
        </a:solidFill>
        <a:ln w="3175">
          <a:solidFill>
            <a:schemeClr val="bg1"/>
          </a:solidFill>
        </a:ln>
      </dgm:spPr>
      <dgm:t>
        <a:bodyPr/>
        <a:lstStyle/>
        <a:p>
          <a:r>
            <a:rPr lang="pl-PL" dirty="0" smtClean="0"/>
            <a:t>21 - 31</a:t>
          </a:r>
          <a:endParaRPr lang="pl-PL" dirty="0"/>
        </a:p>
      </dgm:t>
    </dgm:pt>
    <dgm:pt modelId="{128BAC61-36FB-429B-85F3-C961E12E2E62}" type="sibTrans" cxnId="{8E57FF35-4F9D-49C5-917B-314371251581}">
      <dgm:prSet/>
      <dgm:spPr/>
      <dgm:t>
        <a:bodyPr/>
        <a:lstStyle/>
        <a:p>
          <a:endParaRPr lang="pl-PL"/>
        </a:p>
      </dgm:t>
    </dgm:pt>
    <dgm:pt modelId="{E33DE244-7ED3-4F12-80F7-06CE14696981}" type="parTrans" cxnId="{8E57FF35-4F9D-49C5-917B-314371251581}">
      <dgm:prSet/>
      <dgm:spPr/>
      <dgm:t>
        <a:bodyPr/>
        <a:lstStyle/>
        <a:p>
          <a:endParaRPr lang="pl-PL"/>
        </a:p>
      </dgm:t>
    </dgm:pt>
    <dgm:pt modelId="{EFCBC196-E4D2-4A87-ADF6-8DC546679FC1}" type="pres">
      <dgm:prSet presAssocID="{2A030CAD-7812-4391-977B-92F3DCDFC57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l-PL"/>
        </a:p>
      </dgm:t>
    </dgm:pt>
    <dgm:pt modelId="{4AE0AD72-C210-46AD-AF17-3EAABDF59E46}" type="pres">
      <dgm:prSet presAssocID="{E570439B-6F9F-4607-B596-9D451CA3041C}" presName="hierRoot1" presStyleCnt="0">
        <dgm:presLayoutVars>
          <dgm:hierBranch val="init"/>
        </dgm:presLayoutVars>
      </dgm:prSet>
      <dgm:spPr/>
    </dgm:pt>
    <dgm:pt modelId="{1C1ECE55-7DA4-4F05-AF7F-1D6BD346AE26}" type="pres">
      <dgm:prSet presAssocID="{E570439B-6F9F-4607-B596-9D451CA3041C}" presName="rootComposite1" presStyleCnt="0"/>
      <dgm:spPr/>
    </dgm:pt>
    <dgm:pt modelId="{4C676A30-2B36-45B2-BBC5-62C4BF73CAFB}" type="pres">
      <dgm:prSet presAssocID="{E570439B-6F9F-4607-B596-9D451CA3041C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0494ED52-C878-4837-9E33-F7B80EC4B1B3}" type="pres">
      <dgm:prSet presAssocID="{E570439B-6F9F-4607-B596-9D451CA3041C}" presName="rootConnector1" presStyleLbl="node1" presStyleIdx="0" presStyleCnt="0"/>
      <dgm:spPr/>
      <dgm:t>
        <a:bodyPr/>
        <a:lstStyle/>
        <a:p>
          <a:endParaRPr lang="pl-PL"/>
        </a:p>
      </dgm:t>
    </dgm:pt>
    <dgm:pt modelId="{3D6B856B-9EBB-4F53-A603-6A2CEFDE7647}" type="pres">
      <dgm:prSet presAssocID="{E570439B-6F9F-4607-B596-9D451CA3041C}" presName="hierChild2" presStyleCnt="0"/>
      <dgm:spPr/>
    </dgm:pt>
    <dgm:pt modelId="{641F7A6A-B4AA-4E51-84A3-E5E15DC713D8}" type="pres">
      <dgm:prSet presAssocID="{0AC0B0CE-7996-4A5D-82DC-84BCF12B4BB0}" presName="Name37" presStyleLbl="parChTrans1D2" presStyleIdx="0" presStyleCnt="3"/>
      <dgm:spPr/>
      <dgm:t>
        <a:bodyPr/>
        <a:lstStyle/>
        <a:p>
          <a:endParaRPr lang="pl-PL"/>
        </a:p>
      </dgm:t>
    </dgm:pt>
    <dgm:pt modelId="{F78B0349-6E15-4765-A0B5-AB29FD30DC25}" type="pres">
      <dgm:prSet presAssocID="{C8C4D8AB-CAFE-4959-95D9-8254ABA3EBF7}" presName="hierRoot2" presStyleCnt="0">
        <dgm:presLayoutVars>
          <dgm:hierBranch/>
        </dgm:presLayoutVars>
      </dgm:prSet>
      <dgm:spPr/>
    </dgm:pt>
    <dgm:pt modelId="{CE03A830-0508-482E-AD07-DD5B5A019DB3}" type="pres">
      <dgm:prSet presAssocID="{C8C4D8AB-CAFE-4959-95D9-8254ABA3EBF7}" presName="rootComposite" presStyleCnt="0"/>
      <dgm:spPr/>
    </dgm:pt>
    <dgm:pt modelId="{EAF3E9FD-265A-4D88-B132-8BF2F2D54B26}" type="pres">
      <dgm:prSet presAssocID="{C8C4D8AB-CAFE-4959-95D9-8254ABA3EBF7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1E5BFFA2-E439-411F-ADEE-B97B5F7EE841}" type="pres">
      <dgm:prSet presAssocID="{C8C4D8AB-CAFE-4959-95D9-8254ABA3EBF7}" presName="rootConnector" presStyleLbl="node2" presStyleIdx="0" presStyleCnt="3"/>
      <dgm:spPr/>
      <dgm:t>
        <a:bodyPr/>
        <a:lstStyle/>
        <a:p>
          <a:endParaRPr lang="pl-PL"/>
        </a:p>
      </dgm:t>
    </dgm:pt>
    <dgm:pt modelId="{4CAD44A4-ECB0-4AAC-80E5-79CFBC265E9F}" type="pres">
      <dgm:prSet presAssocID="{C8C4D8AB-CAFE-4959-95D9-8254ABA3EBF7}" presName="hierChild4" presStyleCnt="0"/>
      <dgm:spPr/>
    </dgm:pt>
    <dgm:pt modelId="{DC6EAACF-4163-4382-B757-3571795CEF26}" type="pres">
      <dgm:prSet presAssocID="{4DD05731-8CD9-4028-90F0-41AED0575DA8}" presName="Name35" presStyleLbl="parChTrans1D3" presStyleIdx="0" presStyleCnt="4"/>
      <dgm:spPr/>
      <dgm:t>
        <a:bodyPr/>
        <a:lstStyle/>
        <a:p>
          <a:endParaRPr lang="pl-PL"/>
        </a:p>
      </dgm:t>
    </dgm:pt>
    <dgm:pt modelId="{913E8A95-2504-4308-AD4A-50957F144A57}" type="pres">
      <dgm:prSet presAssocID="{886F38FF-BB84-4FEE-A71E-7BD23049652C}" presName="hierRoot2" presStyleCnt="0">
        <dgm:presLayoutVars>
          <dgm:hierBranch val="init"/>
        </dgm:presLayoutVars>
      </dgm:prSet>
      <dgm:spPr/>
    </dgm:pt>
    <dgm:pt modelId="{D6FCA078-B157-4220-A0DC-F6FB4B8FFD4D}" type="pres">
      <dgm:prSet presAssocID="{886F38FF-BB84-4FEE-A71E-7BD23049652C}" presName="rootComposite" presStyleCnt="0"/>
      <dgm:spPr/>
    </dgm:pt>
    <dgm:pt modelId="{6A8C846E-9FA3-42B0-8504-8CA9764B535A}" type="pres">
      <dgm:prSet presAssocID="{886F38FF-BB84-4FEE-A71E-7BD23049652C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AC4ED539-EBD3-46E2-9529-7751A0AEFA20}" type="pres">
      <dgm:prSet presAssocID="{886F38FF-BB84-4FEE-A71E-7BD23049652C}" presName="rootConnector" presStyleLbl="node3" presStyleIdx="0" presStyleCnt="4"/>
      <dgm:spPr/>
      <dgm:t>
        <a:bodyPr/>
        <a:lstStyle/>
        <a:p>
          <a:endParaRPr lang="pl-PL"/>
        </a:p>
      </dgm:t>
    </dgm:pt>
    <dgm:pt modelId="{47DF14CB-4839-4C54-9C71-58076DAAE9C1}" type="pres">
      <dgm:prSet presAssocID="{886F38FF-BB84-4FEE-A71E-7BD23049652C}" presName="hierChild4" presStyleCnt="0"/>
      <dgm:spPr/>
    </dgm:pt>
    <dgm:pt modelId="{56510E0F-6900-425C-A286-5150C59B5B11}" type="pres">
      <dgm:prSet presAssocID="{886F38FF-BB84-4FEE-A71E-7BD23049652C}" presName="hierChild5" presStyleCnt="0"/>
      <dgm:spPr/>
    </dgm:pt>
    <dgm:pt modelId="{5D026430-FFBA-4183-8463-4862992633FB}" type="pres">
      <dgm:prSet presAssocID="{0709E988-8763-4131-9074-C5B6F5025F9C}" presName="Name35" presStyleLbl="parChTrans1D3" presStyleIdx="1" presStyleCnt="4"/>
      <dgm:spPr/>
      <dgm:t>
        <a:bodyPr/>
        <a:lstStyle/>
        <a:p>
          <a:endParaRPr lang="pl-PL"/>
        </a:p>
      </dgm:t>
    </dgm:pt>
    <dgm:pt modelId="{7220B383-B496-477A-A7D4-3E9B5DAD7A89}" type="pres">
      <dgm:prSet presAssocID="{1D5778E0-8624-4A2D-ADB5-C6995B1E89F8}" presName="hierRoot2" presStyleCnt="0">
        <dgm:presLayoutVars>
          <dgm:hierBranch val="init"/>
        </dgm:presLayoutVars>
      </dgm:prSet>
      <dgm:spPr/>
    </dgm:pt>
    <dgm:pt modelId="{0F943A28-42EC-49B5-B8F8-0EE96B278037}" type="pres">
      <dgm:prSet presAssocID="{1D5778E0-8624-4A2D-ADB5-C6995B1E89F8}" presName="rootComposite" presStyleCnt="0"/>
      <dgm:spPr/>
    </dgm:pt>
    <dgm:pt modelId="{0196ABA6-45F0-48D9-94E1-C70DA1F276AB}" type="pres">
      <dgm:prSet presAssocID="{1D5778E0-8624-4A2D-ADB5-C6995B1E89F8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61371A5F-33F9-42BB-855B-F4AE75F80823}" type="pres">
      <dgm:prSet presAssocID="{1D5778E0-8624-4A2D-ADB5-C6995B1E89F8}" presName="rootConnector" presStyleLbl="node3" presStyleIdx="1" presStyleCnt="4"/>
      <dgm:spPr/>
      <dgm:t>
        <a:bodyPr/>
        <a:lstStyle/>
        <a:p>
          <a:endParaRPr lang="pl-PL"/>
        </a:p>
      </dgm:t>
    </dgm:pt>
    <dgm:pt modelId="{06E477BB-8484-48B1-AE28-02345A4652F0}" type="pres">
      <dgm:prSet presAssocID="{1D5778E0-8624-4A2D-ADB5-C6995B1E89F8}" presName="hierChild4" presStyleCnt="0"/>
      <dgm:spPr/>
    </dgm:pt>
    <dgm:pt modelId="{C3104616-DCCF-43A7-A980-4B1CCC2792C9}" type="pres">
      <dgm:prSet presAssocID="{1D5778E0-8624-4A2D-ADB5-C6995B1E89F8}" presName="hierChild5" presStyleCnt="0"/>
      <dgm:spPr/>
    </dgm:pt>
    <dgm:pt modelId="{FDCFFBD0-1D35-4E49-A4E6-4A6E5B897519}" type="pres">
      <dgm:prSet presAssocID="{C8C4D8AB-CAFE-4959-95D9-8254ABA3EBF7}" presName="hierChild5" presStyleCnt="0"/>
      <dgm:spPr/>
    </dgm:pt>
    <dgm:pt modelId="{81E8EF87-F94B-4D09-BE00-4D0F2612DDBA}" type="pres">
      <dgm:prSet presAssocID="{D0E9361D-BB97-427C-8D47-56326BEF63DA}" presName="Name37" presStyleLbl="parChTrans1D2" presStyleIdx="1" presStyleCnt="3"/>
      <dgm:spPr/>
      <dgm:t>
        <a:bodyPr/>
        <a:lstStyle/>
        <a:p>
          <a:endParaRPr lang="pl-PL"/>
        </a:p>
      </dgm:t>
    </dgm:pt>
    <dgm:pt modelId="{6A5E3907-0C00-4BF2-B7DC-635A95FE9F01}" type="pres">
      <dgm:prSet presAssocID="{F1118DE1-4DED-4C49-A769-452D53F7DD3E}" presName="hierRoot2" presStyleCnt="0">
        <dgm:presLayoutVars>
          <dgm:hierBranch/>
        </dgm:presLayoutVars>
      </dgm:prSet>
      <dgm:spPr/>
    </dgm:pt>
    <dgm:pt modelId="{8A3F5432-8121-4BE6-A4B3-50A8A0C434F8}" type="pres">
      <dgm:prSet presAssocID="{F1118DE1-4DED-4C49-A769-452D53F7DD3E}" presName="rootComposite" presStyleCnt="0"/>
      <dgm:spPr/>
    </dgm:pt>
    <dgm:pt modelId="{C8691DF2-4621-40AE-8BF5-4BDF440B114B}" type="pres">
      <dgm:prSet presAssocID="{F1118DE1-4DED-4C49-A769-452D53F7DD3E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4E17E293-B589-4BD0-BF24-48A595CF8239}" type="pres">
      <dgm:prSet presAssocID="{F1118DE1-4DED-4C49-A769-452D53F7DD3E}" presName="rootConnector" presStyleLbl="node2" presStyleIdx="1" presStyleCnt="3"/>
      <dgm:spPr/>
      <dgm:t>
        <a:bodyPr/>
        <a:lstStyle/>
        <a:p>
          <a:endParaRPr lang="pl-PL"/>
        </a:p>
      </dgm:t>
    </dgm:pt>
    <dgm:pt modelId="{E56C6008-EE64-4938-9764-1AA181E7ECA5}" type="pres">
      <dgm:prSet presAssocID="{F1118DE1-4DED-4C49-A769-452D53F7DD3E}" presName="hierChild4" presStyleCnt="0"/>
      <dgm:spPr/>
    </dgm:pt>
    <dgm:pt modelId="{BF6EEE5D-00AF-4786-BB24-5E4598348ACF}" type="pres">
      <dgm:prSet presAssocID="{A773622E-7724-41CA-B6CC-0053FFA7688D}" presName="Name35" presStyleLbl="parChTrans1D3" presStyleIdx="2" presStyleCnt="4"/>
      <dgm:spPr/>
      <dgm:t>
        <a:bodyPr/>
        <a:lstStyle/>
        <a:p>
          <a:endParaRPr lang="pl-PL"/>
        </a:p>
      </dgm:t>
    </dgm:pt>
    <dgm:pt modelId="{0FDCD0E6-2C02-47D1-9C5E-24902E10DEF5}" type="pres">
      <dgm:prSet presAssocID="{642CBA7D-9F68-4D2A-B9C3-396DDC8D0372}" presName="hierRoot2" presStyleCnt="0">
        <dgm:presLayoutVars>
          <dgm:hierBranch val="init"/>
        </dgm:presLayoutVars>
      </dgm:prSet>
      <dgm:spPr/>
    </dgm:pt>
    <dgm:pt modelId="{86686C11-A030-48FC-AF41-9385FDCC0EF2}" type="pres">
      <dgm:prSet presAssocID="{642CBA7D-9F68-4D2A-B9C3-396DDC8D0372}" presName="rootComposite" presStyleCnt="0"/>
      <dgm:spPr/>
    </dgm:pt>
    <dgm:pt modelId="{4287E0D6-EDF3-48A6-B2DE-FA270B742611}" type="pres">
      <dgm:prSet presAssocID="{642CBA7D-9F68-4D2A-B9C3-396DDC8D0372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98CEDAD7-C148-4119-96BD-796BCBE992FD}" type="pres">
      <dgm:prSet presAssocID="{642CBA7D-9F68-4D2A-B9C3-396DDC8D0372}" presName="rootConnector" presStyleLbl="node3" presStyleIdx="2" presStyleCnt="4"/>
      <dgm:spPr/>
      <dgm:t>
        <a:bodyPr/>
        <a:lstStyle/>
        <a:p>
          <a:endParaRPr lang="pl-PL"/>
        </a:p>
      </dgm:t>
    </dgm:pt>
    <dgm:pt modelId="{80D9CEE7-69C8-4A3F-933E-1796B7251095}" type="pres">
      <dgm:prSet presAssocID="{642CBA7D-9F68-4D2A-B9C3-396DDC8D0372}" presName="hierChild4" presStyleCnt="0"/>
      <dgm:spPr/>
    </dgm:pt>
    <dgm:pt modelId="{444C1C8A-364A-417E-A147-B096586E1C1B}" type="pres">
      <dgm:prSet presAssocID="{642CBA7D-9F68-4D2A-B9C3-396DDC8D0372}" presName="hierChild5" presStyleCnt="0"/>
      <dgm:spPr/>
    </dgm:pt>
    <dgm:pt modelId="{F105F112-0EE6-40FA-BFA3-73D9BA128E0F}" type="pres">
      <dgm:prSet presAssocID="{60D9B1D7-CA0F-45D8-899D-07A9DC24148C}" presName="Name35" presStyleLbl="parChTrans1D3" presStyleIdx="3" presStyleCnt="4"/>
      <dgm:spPr/>
      <dgm:t>
        <a:bodyPr/>
        <a:lstStyle/>
        <a:p>
          <a:endParaRPr lang="pl-PL"/>
        </a:p>
      </dgm:t>
    </dgm:pt>
    <dgm:pt modelId="{37C13A83-1AC0-4C35-B4C1-832F75C833E4}" type="pres">
      <dgm:prSet presAssocID="{CEA181F7-25B1-4F8F-BF6F-9FD8AD57FC6F}" presName="hierRoot2" presStyleCnt="0">
        <dgm:presLayoutVars>
          <dgm:hierBranch val="init"/>
        </dgm:presLayoutVars>
      </dgm:prSet>
      <dgm:spPr/>
    </dgm:pt>
    <dgm:pt modelId="{BB731031-AE9C-486E-8896-967064289C8D}" type="pres">
      <dgm:prSet presAssocID="{CEA181F7-25B1-4F8F-BF6F-9FD8AD57FC6F}" presName="rootComposite" presStyleCnt="0"/>
      <dgm:spPr/>
    </dgm:pt>
    <dgm:pt modelId="{464D050B-92C8-4428-A1F9-301D6465A566}" type="pres">
      <dgm:prSet presAssocID="{CEA181F7-25B1-4F8F-BF6F-9FD8AD57FC6F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406E471D-1C4F-4550-A702-EC0CA54C7378}" type="pres">
      <dgm:prSet presAssocID="{CEA181F7-25B1-4F8F-BF6F-9FD8AD57FC6F}" presName="rootConnector" presStyleLbl="node3" presStyleIdx="3" presStyleCnt="4"/>
      <dgm:spPr/>
      <dgm:t>
        <a:bodyPr/>
        <a:lstStyle/>
        <a:p>
          <a:endParaRPr lang="pl-PL"/>
        </a:p>
      </dgm:t>
    </dgm:pt>
    <dgm:pt modelId="{6829331A-A690-4DB9-AF55-02D53C4C6BBB}" type="pres">
      <dgm:prSet presAssocID="{CEA181F7-25B1-4F8F-BF6F-9FD8AD57FC6F}" presName="hierChild4" presStyleCnt="0"/>
      <dgm:spPr/>
    </dgm:pt>
    <dgm:pt modelId="{AF66FB35-BC55-411A-AD73-C7DB7F0E53B9}" type="pres">
      <dgm:prSet presAssocID="{CEA181F7-25B1-4F8F-BF6F-9FD8AD57FC6F}" presName="hierChild5" presStyleCnt="0"/>
      <dgm:spPr/>
    </dgm:pt>
    <dgm:pt modelId="{81E5D109-B877-4D2F-9ECC-0BF4501F0636}" type="pres">
      <dgm:prSet presAssocID="{F1118DE1-4DED-4C49-A769-452D53F7DD3E}" presName="hierChild5" presStyleCnt="0"/>
      <dgm:spPr/>
    </dgm:pt>
    <dgm:pt modelId="{5B19EE05-6217-4097-AD6E-01DFCC39DFB2}" type="pres">
      <dgm:prSet presAssocID="{E33DE244-7ED3-4F12-80F7-06CE14696981}" presName="Name37" presStyleLbl="parChTrans1D2" presStyleIdx="2" presStyleCnt="3"/>
      <dgm:spPr/>
      <dgm:t>
        <a:bodyPr/>
        <a:lstStyle/>
        <a:p>
          <a:endParaRPr lang="pl-PL"/>
        </a:p>
      </dgm:t>
    </dgm:pt>
    <dgm:pt modelId="{3B35E23A-EE0E-42C0-9E15-E3918F1A5EB1}" type="pres">
      <dgm:prSet presAssocID="{5D826B25-4874-4257-96E1-A9FEB6AB377E}" presName="hierRoot2" presStyleCnt="0">
        <dgm:presLayoutVars>
          <dgm:hierBranch val="init"/>
        </dgm:presLayoutVars>
      </dgm:prSet>
      <dgm:spPr/>
    </dgm:pt>
    <dgm:pt modelId="{329BE223-DDA1-4181-B7C1-D41B89B234C5}" type="pres">
      <dgm:prSet presAssocID="{5D826B25-4874-4257-96E1-A9FEB6AB377E}" presName="rootComposite" presStyleCnt="0"/>
      <dgm:spPr/>
    </dgm:pt>
    <dgm:pt modelId="{60C01E6A-0982-4908-A8E2-BE3B02473BDB}" type="pres">
      <dgm:prSet presAssocID="{5D826B25-4874-4257-96E1-A9FEB6AB377E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58766DCB-DC02-4EE5-B084-D64DC0661663}" type="pres">
      <dgm:prSet presAssocID="{5D826B25-4874-4257-96E1-A9FEB6AB377E}" presName="rootConnector" presStyleLbl="node2" presStyleIdx="2" presStyleCnt="3"/>
      <dgm:spPr/>
      <dgm:t>
        <a:bodyPr/>
        <a:lstStyle/>
        <a:p>
          <a:endParaRPr lang="pl-PL"/>
        </a:p>
      </dgm:t>
    </dgm:pt>
    <dgm:pt modelId="{E460147D-6CEB-429C-BD21-C3988F4A7248}" type="pres">
      <dgm:prSet presAssocID="{5D826B25-4874-4257-96E1-A9FEB6AB377E}" presName="hierChild4" presStyleCnt="0"/>
      <dgm:spPr/>
    </dgm:pt>
    <dgm:pt modelId="{8524B511-DC35-440D-9B4D-29FF3021B488}" type="pres">
      <dgm:prSet presAssocID="{5D826B25-4874-4257-96E1-A9FEB6AB377E}" presName="hierChild5" presStyleCnt="0"/>
      <dgm:spPr/>
    </dgm:pt>
    <dgm:pt modelId="{8AC780CD-3910-46E2-9509-086382D57DBB}" type="pres">
      <dgm:prSet presAssocID="{E570439B-6F9F-4607-B596-9D451CA3041C}" presName="hierChild3" presStyleCnt="0"/>
      <dgm:spPr/>
    </dgm:pt>
  </dgm:ptLst>
  <dgm:cxnLst>
    <dgm:cxn modelId="{E21F35F9-0898-41C7-8504-6E25863F05EE}" srcId="{C8C4D8AB-CAFE-4959-95D9-8254ABA3EBF7}" destId="{886F38FF-BB84-4FEE-A71E-7BD23049652C}" srcOrd="0" destOrd="0" parTransId="{4DD05731-8CD9-4028-90F0-41AED0575DA8}" sibTransId="{CE2B881D-57AD-4405-B59B-B259BE35590C}"/>
    <dgm:cxn modelId="{93A3C724-5AD2-4727-9247-7778228212C1}" srcId="{2A030CAD-7812-4391-977B-92F3DCDFC573}" destId="{E570439B-6F9F-4607-B596-9D451CA3041C}" srcOrd="0" destOrd="0" parTransId="{CC7AEE7B-3563-430E-A4DE-C1FE0618BDC4}" sibTransId="{0AFA2634-D2AE-4580-B398-20483EEEBB07}"/>
    <dgm:cxn modelId="{5DAA58E9-EEF2-4471-9024-8F966125F0AC}" type="presOf" srcId="{E570439B-6F9F-4607-B596-9D451CA3041C}" destId="{4C676A30-2B36-45B2-BBC5-62C4BF73CAFB}" srcOrd="0" destOrd="0" presId="urn:microsoft.com/office/officeart/2005/8/layout/orgChart1"/>
    <dgm:cxn modelId="{6133CEB1-E6B5-4DE6-A497-95E73F3556F5}" srcId="{C8C4D8AB-CAFE-4959-95D9-8254ABA3EBF7}" destId="{1D5778E0-8624-4A2D-ADB5-C6995B1E89F8}" srcOrd="1" destOrd="0" parTransId="{0709E988-8763-4131-9074-C5B6F5025F9C}" sibTransId="{CD9F3007-AB4E-4122-A636-25C389E541D0}"/>
    <dgm:cxn modelId="{9A414501-C676-4C2D-83C6-806A765B02EC}" type="presOf" srcId="{60D9B1D7-CA0F-45D8-899D-07A9DC24148C}" destId="{F105F112-0EE6-40FA-BFA3-73D9BA128E0F}" srcOrd="0" destOrd="0" presId="urn:microsoft.com/office/officeart/2005/8/layout/orgChart1"/>
    <dgm:cxn modelId="{D08EF840-2A88-48BC-A0E4-CB3B60D77EED}" type="presOf" srcId="{D0E9361D-BB97-427C-8D47-56326BEF63DA}" destId="{81E8EF87-F94B-4D09-BE00-4D0F2612DDBA}" srcOrd="0" destOrd="0" presId="urn:microsoft.com/office/officeart/2005/8/layout/orgChart1"/>
    <dgm:cxn modelId="{BC445129-5BE5-4ED1-A2F2-DCD4CC36D7E3}" type="presOf" srcId="{5D826B25-4874-4257-96E1-A9FEB6AB377E}" destId="{58766DCB-DC02-4EE5-B084-D64DC0661663}" srcOrd="1" destOrd="0" presId="urn:microsoft.com/office/officeart/2005/8/layout/orgChart1"/>
    <dgm:cxn modelId="{0755D0A7-C0F8-41C0-A9FD-E53D49423FBD}" type="presOf" srcId="{886F38FF-BB84-4FEE-A71E-7BD23049652C}" destId="{AC4ED539-EBD3-46E2-9529-7751A0AEFA20}" srcOrd="1" destOrd="0" presId="urn:microsoft.com/office/officeart/2005/8/layout/orgChart1"/>
    <dgm:cxn modelId="{261D0FDA-B0BB-47E9-B872-0FB9D352E957}" type="presOf" srcId="{886F38FF-BB84-4FEE-A71E-7BD23049652C}" destId="{6A8C846E-9FA3-42B0-8504-8CA9764B535A}" srcOrd="0" destOrd="0" presId="urn:microsoft.com/office/officeart/2005/8/layout/orgChart1"/>
    <dgm:cxn modelId="{BF6CD625-B71F-4325-AFCF-F889D924892F}" srcId="{E570439B-6F9F-4607-B596-9D451CA3041C}" destId="{C8C4D8AB-CAFE-4959-95D9-8254ABA3EBF7}" srcOrd="0" destOrd="0" parTransId="{0AC0B0CE-7996-4A5D-82DC-84BCF12B4BB0}" sibTransId="{AA078C15-8D9B-4BD7-B155-4D020E617D30}"/>
    <dgm:cxn modelId="{7A007CD1-3A01-48BA-AC60-E888B2AA5078}" type="presOf" srcId="{CEA181F7-25B1-4F8F-BF6F-9FD8AD57FC6F}" destId="{464D050B-92C8-4428-A1F9-301D6465A566}" srcOrd="0" destOrd="0" presId="urn:microsoft.com/office/officeart/2005/8/layout/orgChart1"/>
    <dgm:cxn modelId="{985215E4-61D1-4849-8BF9-09455E41B9D5}" type="presOf" srcId="{E570439B-6F9F-4607-B596-9D451CA3041C}" destId="{0494ED52-C878-4837-9E33-F7B80EC4B1B3}" srcOrd="1" destOrd="0" presId="urn:microsoft.com/office/officeart/2005/8/layout/orgChart1"/>
    <dgm:cxn modelId="{E30F0BE5-C9C0-49A9-8B40-CE67C676185E}" type="presOf" srcId="{642CBA7D-9F68-4D2A-B9C3-396DDC8D0372}" destId="{98CEDAD7-C148-4119-96BD-796BCBE992FD}" srcOrd="1" destOrd="0" presId="urn:microsoft.com/office/officeart/2005/8/layout/orgChart1"/>
    <dgm:cxn modelId="{3711A7AA-7F7F-464F-B5A2-396D245C3FCB}" type="presOf" srcId="{5D826B25-4874-4257-96E1-A9FEB6AB377E}" destId="{60C01E6A-0982-4908-A8E2-BE3B02473BDB}" srcOrd="0" destOrd="0" presId="urn:microsoft.com/office/officeart/2005/8/layout/orgChart1"/>
    <dgm:cxn modelId="{4014A34E-C4E6-46E3-890C-728CBF2E59D0}" type="presOf" srcId="{0AC0B0CE-7996-4A5D-82DC-84BCF12B4BB0}" destId="{641F7A6A-B4AA-4E51-84A3-E5E15DC713D8}" srcOrd="0" destOrd="0" presId="urn:microsoft.com/office/officeart/2005/8/layout/orgChart1"/>
    <dgm:cxn modelId="{8625C196-18BF-4052-B27B-D799D6CF3D68}" type="presOf" srcId="{2A030CAD-7812-4391-977B-92F3DCDFC573}" destId="{EFCBC196-E4D2-4A87-ADF6-8DC546679FC1}" srcOrd="0" destOrd="0" presId="urn:microsoft.com/office/officeart/2005/8/layout/orgChart1"/>
    <dgm:cxn modelId="{27F5EEC1-7728-4568-ABCB-0AB76DE360E9}" srcId="{F1118DE1-4DED-4C49-A769-452D53F7DD3E}" destId="{CEA181F7-25B1-4F8F-BF6F-9FD8AD57FC6F}" srcOrd="1" destOrd="0" parTransId="{60D9B1D7-CA0F-45D8-899D-07A9DC24148C}" sibTransId="{21B89B2B-6922-4CBC-9736-16E332111D10}"/>
    <dgm:cxn modelId="{C9A8DBDA-43D8-41B5-A426-F5CC775E5138}" type="presOf" srcId="{E33DE244-7ED3-4F12-80F7-06CE14696981}" destId="{5B19EE05-6217-4097-AD6E-01DFCC39DFB2}" srcOrd="0" destOrd="0" presId="urn:microsoft.com/office/officeart/2005/8/layout/orgChart1"/>
    <dgm:cxn modelId="{6AD41331-D60D-48C0-AF57-4071BCC7BD4E}" type="presOf" srcId="{C8C4D8AB-CAFE-4959-95D9-8254ABA3EBF7}" destId="{EAF3E9FD-265A-4D88-B132-8BF2F2D54B26}" srcOrd="0" destOrd="0" presId="urn:microsoft.com/office/officeart/2005/8/layout/orgChart1"/>
    <dgm:cxn modelId="{3CB2FBF2-6845-4A1E-8C28-8DD9A239BA2A}" srcId="{E570439B-6F9F-4607-B596-9D451CA3041C}" destId="{F1118DE1-4DED-4C49-A769-452D53F7DD3E}" srcOrd="1" destOrd="0" parTransId="{D0E9361D-BB97-427C-8D47-56326BEF63DA}" sibTransId="{C8562C5F-0408-4ABC-B066-FEBFC944B467}"/>
    <dgm:cxn modelId="{8E57FF35-4F9D-49C5-917B-314371251581}" srcId="{E570439B-6F9F-4607-B596-9D451CA3041C}" destId="{5D826B25-4874-4257-96E1-A9FEB6AB377E}" srcOrd="2" destOrd="0" parTransId="{E33DE244-7ED3-4F12-80F7-06CE14696981}" sibTransId="{128BAC61-36FB-429B-85F3-C961E12E2E62}"/>
    <dgm:cxn modelId="{278B5384-335B-4A9E-8EC3-E6AB70745DA2}" type="presOf" srcId="{1D5778E0-8624-4A2D-ADB5-C6995B1E89F8}" destId="{61371A5F-33F9-42BB-855B-F4AE75F80823}" srcOrd="1" destOrd="0" presId="urn:microsoft.com/office/officeart/2005/8/layout/orgChart1"/>
    <dgm:cxn modelId="{D6960355-A4A7-4FC1-9B68-A6E752430DA6}" type="presOf" srcId="{0709E988-8763-4131-9074-C5B6F5025F9C}" destId="{5D026430-FFBA-4183-8463-4862992633FB}" srcOrd="0" destOrd="0" presId="urn:microsoft.com/office/officeart/2005/8/layout/orgChart1"/>
    <dgm:cxn modelId="{569E3E43-AD0E-4A7A-88DB-3883C3C639D8}" type="presOf" srcId="{C8C4D8AB-CAFE-4959-95D9-8254ABA3EBF7}" destId="{1E5BFFA2-E439-411F-ADEE-B97B5F7EE841}" srcOrd="1" destOrd="0" presId="urn:microsoft.com/office/officeart/2005/8/layout/orgChart1"/>
    <dgm:cxn modelId="{A24471D3-8FB2-4F3D-8AA0-92D9039FFBCE}" type="presOf" srcId="{CEA181F7-25B1-4F8F-BF6F-9FD8AD57FC6F}" destId="{406E471D-1C4F-4550-A702-EC0CA54C7378}" srcOrd="1" destOrd="0" presId="urn:microsoft.com/office/officeart/2005/8/layout/orgChart1"/>
    <dgm:cxn modelId="{846EDB23-6D99-4406-A94A-8384FAD456D0}" type="presOf" srcId="{A773622E-7724-41CA-B6CC-0053FFA7688D}" destId="{BF6EEE5D-00AF-4786-BB24-5E4598348ACF}" srcOrd="0" destOrd="0" presId="urn:microsoft.com/office/officeart/2005/8/layout/orgChart1"/>
    <dgm:cxn modelId="{870E5598-E428-42F4-B703-651F06934EEF}" srcId="{F1118DE1-4DED-4C49-A769-452D53F7DD3E}" destId="{642CBA7D-9F68-4D2A-B9C3-396DDC8D0372}" srcOrd="0" destOrd="0" parTransId="{A773622E-7724-41CA-B6CC-0053FFA7688D}" sibTransId="{EF041CBF-19B2-475C-AD7E-D7821118B05B}"/>
    <dgm:cxn modelId="{C4CF847F-323B-490A-AF5C-9CDB982E5E85}" type="presOf" srcId="{F1118DE1-4DED-4C49-A769-452D53F7DD3E}" destId="{4E17E293-B589-4BD0-BF24-48A595CF8239}" srcOrd="1" destOrd="0" presId="urn:microsoft.com/office/officeart/2005/8/layout/orgChart1"/>
    <dgm:cxn modelId="{2422C7D6-4E16-4F0F-8E63-F1188682A0A8}" type="presOf" srcId="{1D5778E0-8624-4A2D-ADB5-C6995B1E89F8}" destId="{0196ABA6-45F0-48D9-94E1-C70DA1F276AB}" srcOrd="0" destOrd="0" presId="urn:microsoft.com/office/officeart/2005/8/layout/orgChart1"/>
    <dgm:cxn modelId="{45C4BED9-7CAF-4D99-938B-F48BDCBE3868}" type="presOf" srcId="{4DD05731-8CD9-4028-90F0-41AED0575DA8}" destId="{DC6EAACF-4163-4382-B757-3571795CEF26}" srcOrd="0" destOrd="0" presId="urn:microsoft.com/office/officeart/2005/8/layout/orgChart1"/>
    <dgm:cxn modelId="{8B9B1485-BD00-49D8-9357-960498D9B4AB}" type="presOf" srcId="{F1118DE1-4DED-4C49-A769-452D53F7DD3E}" destId="{C8691DF2-4621-40AE-8BF5-4BDF440B114B}" srcOrd="0" destOrd="0" presId="urn:microsoft.com/office/officeart/2005/8/layout/orgChart1"/>
    <dgm:cxn modelId="{9DB62686-92DC-4912-A95E-D086D0A96CA8}" type="presOf" srcId="{642CBA7D-9F68-4D2A-B9C3-396DDC8D0372}" destId="{4287E0D6-EDF3-48A6-B2DE-FA270B742611}" srcOrd="0" destOrd="0" presId="urn:microsoft.com/office/officeart/2005/8/layout/orgChart1"/>
    <dgm:cxn modelId="{E462CE0B-305E-4E44-9CFA-AC4AA5F05566}" type="presParOf" srcId="{EFCBC196-E4D2-4A87-ADF6-8DC546679FC1}" destId="{4AE0AD72-C210-46AD-AF17-3EAABDF59E46}" srcOrd="0" destOrd="0" presId="urn:microsoft.com/office/officeart/2005/8/layout/orgChart1"/>
    <dgm:cxn modelId="{72DCBB40-29D9-42B1-8AAA-AECE4340D8E7}" type="presParOf" srcId="{4AE0AD72-C210-46AD-AF17-3EAABDF59E46}" destId="{1C1ECE55-7DA4-4F05-AF7F-1D6BD346AE26}" srcOrd="0" destOrd="0" presId="urn:microsoft.com/office/officeart/2005/8/layout/orgChart1"/>
    <dgm:cxn modelId="{4FCF03C8-AE79-4CA5-9426-4F0F5924DA68}" type="presParOf" srcId="{1C1ECE55-7DA4-4F05-AF7F-1D6BD346AE26}" destId="{4C676A30-2B36-45B2-BBC5-62C4BF73CAFB}" srcOrd="0" destOrd="0" presId="urn:microsoft.com/office/officeart/2005/8/layout/orgChart1"/>
    <dgm:cxn modelId="{3D9C5004-1315-447A-8F85-6F25421642AF}" type="presParOf" srcId="{1C1ECE55-7DA4-4F05-AF7F-1D6BD346AE26}" destId="{0494ED52-C878-4837-9E33-F7B80EC4B1B3}" srcOrd="1" destOrd="0" presId="urn:microsoft.com/office/officeart/2005/8/layout/orgChart1"/>
    <dgm:cxn modelId="{EC40FAA8-3816-4423-8749-6BD53B0EFEE0}" type="presParOf" srcId="{4AE0AD72-C210-46AD-AF17-3EAABDF59E46}" destId="{3D6B856B-9EBB-4F53-A603-6A2CEFDE7647}" srcOrd="1" destOrd="0" presId="urn:microsoft.com/office/officeart/2005/8/layout/orgChart1"/>
    <dgm:cxn modelId="{AE6CC0F6-2DA8-4496-AFEA-6E8C4FF65DAE}" type="presParOf" srcId="{3D6B856B-9EBB-4F53-A603-6A2CEFDE7647}" destId="{641F7A6A-B4AA-4E51-84A3-E5E15DC713D8}" srcOrd="0" destOrd="0" presId="urn:microsoft.com/office/officeart/2005/8/layout/orgChart1"/>
    <dgm:cxn modelId="{F41DCCDF-A1A2-4E1C-A369-7F704557ECF1}" type="presParOf" srcId="{3D6B856B-9EBB-4F53-A603-6A2CEFDE7647}" destId="{F78B0349-6E15-4765-A0B5-AB29FD30DC25}" srcOrd="1" destOrd="0" presId="urn:microsoft.com/office/officeart/2005/8/layout/orgChart1"/>
    <dgm:cxn modelId="{F5CB204F-D76A-4B90-B9A3-07361A14D17D}" type="presParOf" srcId="{F78B0349-6E15-4765-A0B5-AB29FD30DC25}" destId="{CE03A830-0508-482E-AD07-DD5B5A019DB3}" srcOrd="0" destOrd="0" presId="urn:microsoft.com/office/officeart/2005/8/layout/orgChart1"/>
    <dgm:cxn modelId="{6C3ED7E1-65B1-4F53-B109-5AB3635BEA78}" type="presParOf" srcId="{CE03A830-0508-482E-AD07-DD5B5A019DB3}" destId="{EAF3E9FD-265A-4D88-B132-8BF2F2D54B26}" srcOrd="0" destOrd="0" presId="urn:microsoft.com/office/officeart/2005/8/layout/orgChart1"/>
    <dgm:cxn modelId="{380AE283-FB98-42D4-B564-F0686DDE9544}" type="presParOf" srcId="{CE03A830-0508-482E-AD07-DD5B5A019DB3}" destId="{1E5BFFA2-E439-411F-ADEE-B97B5F7EE841}" srcOrd="1" destOrd="0" presId="urn:microsoft.com/office/officeart/2005/8/layout/orgChart1"/>
    <dgm:cxn modelId="{22BF10DB-932D-4196-B5B7-E342AA696433}" type="presParOf" srcId="{F78B0349-6E15-4765-A0B5-AB29FD30DC25}" destId="{4CAD44A4-ECB0-4AAC-80E5-79CFBC265E9F}" srcOrd="1" destOrd="0" presId="urn:microsoft.com/office/officeart/2005/8/layout/orgChart1"/>
    <dgm:cxn modelId="{79DFAF21-5216-4A39-8AF8-116FD244E75C}" type="presParOf" srcId="{4CAD44A4-ECB0-4AAC-80E5-79CFBC265E9F}" destId="{DC6EAACF-4163-4382-B757-3571795CEF26}" srcOrd="0" destOrd="0" presId="urn:microsoft.com/office/officeart/2005/8/layout/orgChart1"/>
    <dgm:cxn modelId="{85D60187-A635-4048-8339-20EC3BC2EA0E}" type="presParOf" srcId="{4CAD44A4-ECB0-4AAC-80E5-79CFBC265E9F}" destId="{913E8A95-2504-4308-AD4A-50957F144A57}" srcOrd="1" destOrd="0" presId="urn:microsoft.com/office/officeart/2005/8/layout/orgChart1"/>
    <dgm:cxn modelId="{EF1580D4-1639-47F8-BFC1-117DDC2AF1AF}" type="presParOf" srcId="{913E8A95-2504-4308-AD4A-50957F144A57}" destId="{D6FCA078-B157-4220-A0DC-F6FB4B8FFD4D}" srcOrd="0" destOrd="0" presId="urn:microsoft.com/office/officeart/2005/8/layout/orgChart1"/>
    <dgm:cxn modelId="{F74FB354-F42A-4B76-AD58-B6814B48E81B}" type="presParOf" srcId="{D6FCA078-B157-4220-A0DC-F6FB4B8FFD4D}" destId="{6A8C846E-9FA3-42B0-8504-8CA9764B535A}" srcOrd="0" destOrd="0" presId="urn:microsoft.com/office/officeart/2005/8/layout/orgChart1"/>
    <dgm:cxn modelId="{65E046F8-C137-430C-BF1F-38F23205A7F0}" type="presParOf" srcId="{D6FCA078-B157-4220-A0DC-F6FB4B8FFD4D}" destId="{AC4ED539-EBD3-46E2-9529-7751A0AEFA20}" srcOrd="1" destOrd="0" presId="urn:microsoft.com/office/officeart/2005/8/layout/orgChart1"/>
    <dgm:cxn modelId="{0E4E921F-978E-4E49-9AA1-4F297B1F1FC7}" type="presParOf" srcId="{913E8A95-2504-4308-AD4A-50957F144A57}" destId="{47DF14CB-4839-4C54-9C71-58076DAAE9C1}" srcOrd="1" destOrd="0" presId="urn:microsoft.com/office/officeart/2005/8/layout/orgChart1"/>
    <dgm:cxn modelId="{4FAEA879-25C0-4A4A-B4F1-3E17BEC1F0E1}" type="presParOf" srcId="{913E8A95-2504-4308-AD4A-50957F144A57}" destId="{56510E0F-6900-425C-A286-5150C59B5B11}" srcOrd="2" destOrd="0" presId="urn:microsoft.com/office/officeart/2005/8/layout/orgChart1"/>
    <dgm:cxn modelId="{285C1319-F28B-402D-9D35-4FF33487681B}" type="presParOf" srcId="{4CAD44A4-ECB0-4AAC-80E5-79CFBC265E9F}" destId="{5D026430-FFBA-4183-8463-4862992633FB}" srcOrd="2" destOrd="0" presId="urn:microsoft.com/office/officeart/2005/8/layout/orgChart1"/>
    <dgm:cxn modelId="{EA23CC6B-5007-4ED1-A44B-C801CC218D41}" type="presParOf" srcId="{4CAD44A4-ECB0-4AAC-80E5-79CFBC265E9F}" destId="{7220B383-B496-477A-A7D4-3E9B5DAD7A89}" srcOrd="3" destOrd="0" presId="urn:microsoft.com/office/officeart/2005/8/layout/orgChart1"/>
    <dgm:cxn modelId="{0178BD49-3E3F-4FA1-A789-78ACFC00ABB2}" type="presParOf" srcId="{7220B383-B496-477A-A7D4-3E9B5DAD7A89}" destId="{0F943A28-42EC-49B5-B8F8-0EE96B278037}" srcOrd="0" destOrd="0" presId="urn:microsoft.com/office/officeart/2005/8/layout/orgChart1"/>
    <dgm:cxn modelId="{D2733477-010F-467E-9666-D6BF035D4C69}" type="presParOf" srcId="{0F943A28-42EC-49B5-B8F8-0EE96B278037}" destId="{0196ABA6-45F0-48D9-94E1-C70DA1F276AB}" srcOrd="0" destOrd="0" presId="urn:microsoft.com/office/officeart/2005/8/layout/orgChart1"/>
    <dgm:cxn modelId="{C67ADBF4-4EF6-4B03-977F-251FFEF30AEF}" type="presParOf" srcId="{0F943A28-42EC-49B5-B8F8-0EE96B278037}" destId="{61371A5F-33F9-42BB-855B-F4AE75F80823}" srcOrd="1" destOrd="0" presId="urn:microsoft.com/office/officeart/2005/8/layout/orgChart1"/>
    <dgm:cxn modelId="{39DE04AE-0E74-42EA-878C-A8F2F30B9499}" type="presParOf" srcId="{7220B383-B496-477A-A7D4-3E9B5DAD7A89}" destId="{06E477BB-8484-48B1-AE28-02345A4652F0}" srcOrd="1" destOrd="0" presId="urn:microsoft.com/office/officeart/2005/8/layout/orgChart1"/>
    <dgm:cxn modelId="{DFEB4466-209C-453B-BE60-772960076E31}" type="presParOf" srcId="{7220B383-B496-477A-A7D4-3E9B5DAD7A89}" destId="{C3104616-DCCF-43A7-A980-4B1CCC2792C9}" srcOrd="2" destOrd="0" presId="urn:microsoft.com/office/officeart/2005/8/layout/orgChart1"/>
    <dgm:cxn modelId="{B21E3CDC-B05D-4499-ABF5-43B199E75A0C}" type="presParOf" srcId="{F78B0349-6E15-4765-A0B5-AB29FD30DC25}" destId="{FDCFFBD0-1D35-4E49-A4E6-4A6E5B897519}" srcOrd="2" destOrd="0" presId="urn:microsoft.com/office/officeart/2005/8/layout/orgChart1"/>
    <dgm:cxn modelId="{40F01E2C-77D3-445C-9AC5-62BD5DE75E35}" type="presParOf" srcId="{3D6B856B-9EBB-4F53-A603-6A2CEFDE7647}" destId="{81E8EF87-F94B-4D09-BE00-4D0F2612DDBA}" srcOrd="2" destOrd="0" presId="urn:microsoft.com/office/officeart/2005/8/layout/orgChart1"/>
    <dgm:cxn modelId="{2FB14CAD-2187-4EE6-B369-C9B8C49B97B2}" type="presParOf" srcId="{3D6B856B-9EBB-4F53-A603-6A2CEFDE7647}" destId="{6A5E3907-0C00-4BF2-B7DC-635A95FE9F01}" srcOrd="3" destOrd="0" presId="urn:microsoft.com/office/officeart/2005/8/layout/orgChart1"/>
    <dgm:cxn modelId="{DDE65AAE-F96C-4DB2-ACDD-80BB6F1C0C28}" type="presParOf" srcId="{6A5E3907-0C00-4BF2-B7DC-635A95FE9F01}" destId="{8A3F5432-8121-4BE6-A4B3-50A8A0C434F8}" srcOrd="0" destOrd="0" presId="urn:microsoft.com/office/officeart/2005/8/layout/orgChart1"/>
    <dgm:cxn modelId="{8FA65DF4-6185-40D2-991D-144C4AF25855}" type="presParOf" srcId="{8A3F5432-8121-4BE6-A4B3-50A8A0C434F8}" destId="{C8691DF2-4621-40AE-8BF5-4BDF440B114B}" srcOrd="0" destOrd="0" presId="urn:microsoft.com/office/officeart/2005/8/layout/orgChart1"/>
    <dgm:cxn modelId="{3FF5F57F-BC60-4F95-A66A-D2CDB4DC3577}" type="presParOf" srcId="{8A3F5432-8121-4BE6-A4B3-50A8A0C434F8}" destId="{4E17E293-B589-4BD0-BF24-48A595CF8239}" srcOrd="1" destOrd="0" presId="urn:microsoft.com/office/officeart/2005/8/layout/orgChart1"/>
    <dgm:cxn modelId="{1A108AAF-66E8-4CAC-A973-9D0B0172D1B9}" type="presParOf" srcId="{6A5E3907-0C00-4BF2-B7DC-635A95FE9F01}" destId="{E56C6008-EE64-4938-9764-1AA181E7ECA5}" srcOrd="1" destOrd="0" presId="urn:microsoft.com/office/officeart/2005/8/layout/orgChart1"/>
    <dgm:cxn modelId="{134CDB73-50B8-4E74-B6B7-AE6CDE70752C}" type="presParOf" srcId="{E56C6008-EE64-4938-9764-1AA181E7ECA5}" destId="{BF6EEE5D-00AF-4786-BB24-5E4598348ACF}" srcOrd="0" destOrd="0" presId="urn:microsoft.com/office/officeart/2005/8/layout/orgChart1"/>
    <dgm:cxn modelId="{196C80A0-A678-4A28-AA30-D7A0EE63BA5E}" type="presParOf" srcId="{E56C6008-EE64-4938-9764-1AA181E7ECA5}" destId="{0FDCD0E6-2C02-47D1-9C5E-24902E10DEF5}" srcOrd="1" destOrd="0" presId="urn:microsoft.com/office/officeart/2005/8/layout/orgChart1"/>
    <dgm:cxn modelId="{10F19EF6-5C0C-4F23-A669-06D071D4B040}" type="presParOf" srcId="{0FDCD0E6-2C02-47D1-9C5E-24902E10DEF5}" destId="{86686C11-A030-48FC-AF41-9385FDCC0EF2}" srcOrd="0" destOrd="0" presId="urn:microsoft.com/office/officeart/2005/8/layout/orgChart1"/>
    <dgm:cxn modelId="{F86441FD-1954-40BA-AE1E-01390B24C7FE}" type="presParOf" srcId="{86686C11-A030-48FC-AF41-9385FDCC0EF2}" destId="{4287E0D6-EDF3-48A6-B2DE-FA270B742611}" srcOrd="0" destOrd="0" presId="urn:microsoft.com/office/officeart/2005/8/layout/orgChart1"/>
    <dgm:cxn modelId="{0699FC20-DC81-470C-8A9D-41175822EA34}" type="presParOf" srcId="{86686C11-A030-48FC-AF41-9385FDCC0EF2}" destId="{98CEDAD7-C148-4119-96BD-796BCBE992FD}" srcOrd="1" destOrd="0" presId="urn:microsoft.com/office/officeart/2005/8/layout/orgChart1"/>
    <dgm:cxn modelId="{240BF030-3C1E-4701-B5CB-7C6C95A0CC9E}" type="presParOf" srcId="{0FDCD0E6-2C02-47D1-9C5E-24902E10DEF5}" destId="{80D9CEE7-69C8-4A3F-933E-1796B7251095}" srcOrd="1" destOrd="0" presId="urn:microsoft.com/office/officeart/2005/8/layout/orgChart1"/>
    <dgm:cxn modelId="{78F55144-BB67-4A38-BC7A-A8B5AFDFEB6F}" type="presParOf" srcId="{0FDCD0E6-2C02-47D1-9C5E-24902E10DEF5}" destId="{444C1C8A-364A-417E-A147-B096586E1C1B}" srcOrd="2" destOrd="0" presId="urn:microsoft.com/office/officeart/2005/8/layout/orgChart1"/>
    <dgm:cxn modelId="{73430F1B-9C7A-4BB5-9C25-7CEF7963BE91}" type="presParOf" srcId="{E56C6008-EE64-4938-9764-1AA181E7ECA5}" destId="{F105F112-0EE6-40FA-BFA3-73D9BA128E0F}" srcOrd="2" destOrd="0" presId="urn:microsoft.com/office/officeart/2005/8/layout/orgChart1"/>
    <dgm:cxn modelId="{F2CC78B4-06C6-48BA-889A-3999181F5942}" type="presParOf" srcId="{E56C6008-EE64-4938-9764-1AA181E7ECA5}" destId="{37C13A83-1AC0-4C35-B4C1-832F75C833E4}" srcOrd="3" destOrd="0" presId="urn:microsoft.com/office/officeart/2005/8/layout/orgChart1"/>
    <dgm:cxn modelId="{C33B5ED5-AC08-419F-8BB2-304B59E5F5F6}" type="presParOf" srcId="{37C13A83-1AC0-4C35-B4C1-832F75C833E4}" destId="{BB731031-AE9C-486E-8896-967064289C8D}" srcOrd="0" destOrd="0" presId="urn:microsoft.com/office/officeart/2005/8/layout/orgChart1"/>
    <dgm:cxn modelId="{F7953CE6-7506-4539-A053-CDE4939C18EE}" type="presParOf" srcId="{BB731031-AE9C-486E-8896-967064289C8D}" destId="{464D050B-92C8-4428-A1F9-301D6465A566}" srcOrd="0" destOrd="0" presId="urn:microsoft.com/office/officeart/2005/8/layout/orgChart1"/>
    <dgm:cxn modelId="{4B12C47B-CCC5-4842-AC13-0FDFFA3E48F5}" type="presParOf" srcId="{BB731031-AE9C-486E-8896-967064289C8D}" destId="{406E471D-1C4F-4550-A702-EC0CA54C7378}" srcOrd="1" destOrd="0" presId="urn:microsoft.com/office/officeart/2005/8/layout/orgChart1"/>
    <dgm:cxn modelId="{DD9AD64F-C4F7-49C0-933D-833831393C07}" type="presParOf" srcId="{37C13A83-1AC0-4C35-B4C1-832F75C833E4}" destId="{6829331A-A690-4DB9-AF55-02D53C4C6BBB}" srcOrd="1" destOrd="0" presId="urn:microsoft.com/office/officeart/2005/8/layout/orgChart1"/>
    <dgm:cxn modelId="{79C853B4-1A15-4EF8-9467-4F08447D1768}" type="presParOf" srcId="{37C13A83-1AC0-4C35-B4C1-832F75C833E4}" destId="{AF66FB35-BC55-411A-AD73-C7DB7F0E53B9}" srcOrd="2" destOrd="0" presId="urn:microsoft.com/office/officeart/2005/8/layout/orgChart1"/>
    <dgm:cxn modelId="{748D11AF-A193-46AC-BD89-2E1151057649}" type="presParOf" srcId="{6A5E3907-0C00-4BF2-B7DC-635A95FE9F01}" destId="{81E5D109-B877-4D2F-9ECC-0BF4501F0636}" srcOrd="2" destOrd="0" presId="urn:microsoft.com/office/officeart/2005/8/layout/orgChart1"/>
    <dgm:cxn modelId="{62968BFA-809F-427B-8076-BC7FD3AE4F1F}" type="presParOf" srcId="{3D6B856B-9EBB-4F53-A603-6A2CEFDE7647}" destId="{5B19EE05-6217-4097-AD6E-01DFCC39DFB2}" srcOrd="4" destOrd="0" presId="urn:microsoft.com/office/officeart/2005/8/layout/orgChart1"/>
    <dgm:cxn modelId="{2BC4E408-8FBD-4EE1-9AED-28E4CD373993}" type="presParOf" srcId="{3D6B856B-9EBB-4F53-A603-6A2CEFDE7647}" destId="{3B35E23A-EE0E-42C0-9E15-E3918F1A5EB1}" srcOrd="5" destOrd="0" presId="urn:microsoft.com/office/officeart/2005/8/layout/orgChart1"/>
    <dgm:cxn modelId="{A577DF44-D1CF-4F15-835A-433008493E2E}" type="presParOf" srcId="{3B35E23A-EE0E-42C0-9E15-E3918F1A5EB1}" destId="{329BE223-DDA1-4181-B7C1-D41B89B234C5}" srcOrd="0" destOrd="0" presId="urn:microsoft.com/office/officeart/2005/8/layout/orgChart1"/>
    <dgm:cxn modelId="{384CE40D-283B-4066-8410-61B647FC25B0}" type="presParOf" srcId="{329BE223-DDA1-4181-B7C1-D41B89B234C5}" destId="{60C01E6A-0982-4908-A8E2-BE3B02473BDB}" srcOrd="0" destOrd="0" presId="urn:microsoft.com/office/officeart/2005/8/layout/orgChart1"/>
    <dgm:cxn modelId="{9E062F7E-65B4-4CE5-B872-ACEFD793635D}" type="presParOf" srcId="{329BE223-DDA1-4181-B7C1-D41B89B234C5}" destId="{58766DCB-DC02-4EE5-B084-D64DC0661663}" srcOrd="1" destOrd="0" presId="urn:microsoft.com/office/officeart/2005/8/layout/orgChart1"/>
    <dgm:cxn modelId="{5D8AEE8E-CD15-4706-9E09-766BA6B7BA27}" type="presParOf" srcId="{3B35E23A-EE0E-42C0-9E15-E3918F1A5EB1}" destId="{E460147D-6CEB-429C-BD21-C3988F4A7248}" srcOrd="1" destOrd="0" presId="urn:microsoft.com/office/officeart/2005/8/layout/orgChart1"/>
    <dgm:cxn modelId="{3AC97B9F-A7DB-4F60-92D8-6A4EC2CE0E12}" type="presParOf" srcId="{3B35E23A-EE0E-42C0-9E15-E3918F1A5EB1}" destId="{8524B511-DC35-440D-9B4D-29FF3021B488}" srcOrd="2" destOrd="0" presId="urn:microsoft.com/office/officeart/2005/8/layout/orgChart1"/>
    <dgm:cxn modelId="{C4EAFAD9-8E98-4691-93F4-68B1FD06F21C}" type="presParOf" srcId="{4AE0AD72-C210-46AD-AF17-3EAABDF59E46}" destId="{8AC780CD-3910-46E2-9509-086382D57DB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A030CAD-7812-4391-977B-92F3DCDFC573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E570439B-6F9F-4607-B596-9D451CA3041C}">
      <dgm:prSet phldrT="[Tekst]"/>
      <dgm:spPr/>
      <dgm:t>
        <a:bodyPr/>
        <a:lstStyle/>
        <a:p>
          <a:r>
            <a:rPr lang="pl-PL" dirty="0" smtClean="0"/>
            <a:t>Lipiec</a:t>
          </a:r>
          <a:endParaRPr lang="pl-PL" dirty="0"/>
        </a:p>
      </dgm:t>
    </dgm:pt>
    <dgm:pt modelId="{CC7AEE7B-3563-430E-A4DE-C1FE0618BDC4}" type="parTrans" cxnId="{93A3C724-5AD2-4727-9247-7778228212C1}">
      <dgm:prSet/>
      <dgm:spPr/>
      <dgm:t>
        <a:bodyPr/>
        <a:lstStyle/>
        <a:p>
          <a:endParaRPr lang="pl-PL"/>
        </a:p>
      </dgm:t>
    </dgm:pt>
    <dgm:pt modelId="{0AFA2634-D2AE-4580-B398-20483EEEBB07}" type="sibTrans" cxnId="{93A3C724-5AD2-4727-9247-7778228212C1}">
      <dgm:prSet/>
      <dgm:spPr/>
      <dgm:t>
        <a:bodyPr/>
        <a:lstStyle/>
        <a:p>
          <a:endParaRPr lang="pl-PL"/>
        </a:p>
      </dgm:t>
    </dgm:pt>
    <dgm:pt modelId="{C8C4D8AB-CAFE-4959-95D9-8254ABA3EBF7}">
      <dgm:prSet phldrT="[Tekst]"/>
      <dgm:spPr/>
      <dgm:t>
        <a:bodyPr/>
        <a:lstStyle/>
        <a:p>
          <a:r>
            <a:rPr lang="pl-PL" dirty="0" smtClean="0"/>
            <a:t>1 - 15</a:t>
          </a:r>
          <a:endParaRPr lang="pl-PL" dirty="0"/>
        </a:p>
      </dgm:t>
    </dgm:pt>
    <dgm:pt modelId="{0AC0B0CE-7996-4A5D-82DC-84BCF12B4BB0}" type="parTrans" cxnId="{BF6CD625-B71F-4325-AFCF-F889D924892F}">
      <dgm:prSet/>
      <dgm:spPr/>
      <dgm:t>
        <a:bodyPr/>
        <a:lstStyle/>
        <a:p>
          <a:endParaRPr lang="pl-PL"/>
        </a:p>
      </dgm:t>
    </dgm:pt>
    <dgm:pt modelId="{AA078C15-8D9B-4BD7-B155-4D020E617D30}" type="sibTrans" cxnId="{BF6CD625-B71F-4325-AFCF-F889D924892F}">
      <dgm:prSet/>
      <dgm:spPr/>
      <dgm:t>
        <a:bodyPr/>
        <a:lstStyle/>
        <a:p>
          <a:endParaRPr lang="pl-PL"/>
        </a:p>
      </dgm:t>
    </dgm:pt>
    <dgm:pt modelId="{F1118DE1-4DED-4C49-A769-452D53F7DD3E}">
      <dgm:prSet phldrT="[Tekst]"/>
      <dgm:spPr/>
      <dgm:t>
        <a:bodyPr/>
        <a:lstStyle/>
        <a:p>
          <a:r>
            <a:rPr lang="pl-PL" dirty="0" smtClean="0"/>
            <a:t>16 - 31</a:t>
          </a:r>
          <a:endParaRPr lang="pl-PL" dirty="0"/>
        </a:p>
      </dgm:t>
    </dgm:pt>
    <dgm:pt modelId="{D0E9361D-BB97-427C-8D47-56326BEF63DA}" type="parTrans" cxnId="{3CB2FBF2-6845-4A1E-8C28-8DD9A239BA2A}">
      <dgm:prSet/>
      <dgm:spPr/>
      <dgm:t>
        <a:bodyPr/>
        <a:lstStyle/>
        <a:p>
          <a:endParaRPr lang="pl-PL"/>
        </a:p>
      </dgm:t>
    </dgm:pt>
    <dgm:pt modelId="{C8562C5F-0408-4ABC-B066-FEBFC944B467}" type="sibTrans" cxnId="{3CB2FBF2-6845-4A1E-8C28-8DD9A239BA2A}">
      <dgm:prSet/>
      <dgm:spPr/>
      <dgm:t>
        <a:bodyPr/>
        <a:lstStyle/>
        <a:p>
          <a:endParaRPr lang="pl-PL"/>
        </a:p>
      </dgm:t>
    </dgm:pt>
    <dgm:pt modelId="{D5840510-06FE-41A4-A44E-B7811D01DF28}">
      <dgm:prSet/>
      <dgm:spPr/>
      <dgm:t>
        <a:bodyPr/>
        <a:lstStyle/>
        <a:p>
          <a:r>
            <a:rPr lang="pl-PL" dirty="0" smtClean="0"/>
            <a:t>Oferta specjalna</a:t>
          </a:r>
          <a:endParaRPr lang="pl-PL" dirty="0"/>
        </a:p>
      </dgm:t>
    </dgm:pt>
    <dgm:pt modelId="{81B15925-D446-4DAF-B86F-6DB698DEA73B}" type="parTrans" cxnId="{E3D60156-66E9-455F-979B-9E426E123E50}">
      <dgm:prSet/>
      <dgm:spPr/>
      <dgm:t>
        <a:bodyPr/>
        <a:lstStyle/>
        <a:p>
          <a:endParaRPr lang="pl-PL"/>
        </a:p>
      </dgm:t>
    </dgm:pt>
    <dgm:pt modelId="{AA002F4B-D388-49DA-9A9F-027BFC276F64}" type="sibTrans" cxnId="{E3D60156-66E9-455F-979B-9E426E123E50}">
      <dgm:prSet/>
      <dgm:spPr/>
      <dgm:t>
        <a:bodyPr/>
        <a:lstStyle/>
        <a:p>
          <a:endParaRPr lang="pl-PL"/>
        </a:p>
      </dgm:t>
    </dgm:pt>
    <dgm:pt modelId="{95C37B05-C8C5-4389-8F30-9066BAC6D6F4}">
      <dgm:prSet/>
      <dgm:spPr/>
      <dgm:t>
        <a:bodyPr/>
        <a:lstStyle/>
        <a:p>
          <a:r>
            <a:rPr lang="pl-PL" dirty="0" smtClean="0"/>
            <a:t>Kraj</a:t>
          </a:r>
          <a:endParaRPr lang="pl-PL" dirty="0"/>
        </a:p>
      </dgm:t>
    </dgm:pt>
    <dgm:pt modelId="{3C3689F2-4620-41B0-B59E-B2456D96246A}" type="parTrans" cxnId="{98CC78B3-E590-48D6-8255-3E94F39299B9}">
      <dgm:prSet/>
      <dgm:spPr/>
      <dgm:t>
        <a:bodyPr/>
        <a:lstStyle/>
        <a:p>
          <a:endParaRPr lang="pl-PL"/>
        </a:p>
      </dgm:t>
    </dgm:pt>
    <dgm:pt modelId="{E2537B23-EA78-4C38-9711-3F9B45C5B648}" type="sibTrans" cxnId="{98CC78B3-E590-48D6-8255-3E94F39299B9}">
      <dgm:prSet/>
      <dgm:spPr/>
      <dgm:t>
        <a:bodyPr/>
        <a:lstStyle/>
        <a:p>
          <a:endParaRPr lang="pl-PL"/>
        </a:p>
      </dgm:t>
    </dgm:pt>
    <dgm:pt modelId="{DF8D469E-6497-42E8-A1A1-C1CE0F0D61A9}">
      <dgm:prSet/>
      <dgm:spPr/>
      <dgm:t>
        <a:bodyPr/>
        <a:lstStyle/>
        <a:p>
          <a:r>
            <a:rPr lang="pl-PL" dirty="0" smtClean="0"/>
            <a:t>Europa</a:t>
          </a:r>
          <a:endParaRPr lang="pl-PL" dirty="0"/>
        </a:p>
      </dgm:t>
    </dgm:pt>
    <dgm:pt modelId="{C8C8F11F-D070-40F5-BDB2-CBBC3932D59D}" type="parTrans" cxnId="{2EDF46FC-889D-43C2-8972-BFDECBEFAD0B}">
      <dgm:prSet/>
      <dgm:spPr/>
      <dgm:t>
        <a:bodyPr/>
        <a:lstStyle/>
        <a:p>
          <a:endParaRPr lang="pl-PL"/>
        </a:p>
      </dgm:t>
    </dgm:pt>
    <dgm:pt modelId="{EF1187DF-5F1F-413C-912A-C69A20E81324}" type="sibTrans" cxnId="{2EDF46FC-889D-43C2-8972-BFDECBEFAD0B}">
      <dgm:prSet/>
      <dgm:spPr/>
      <dgm:t>
        <a:bodyPr/>
        <a:lstStyle/>
        <a:p>
          <a:endParaRPr lang="pl-PL"/>
        </a:p>
      </dgm:t>
    </dgm:pt>
    <dgm:pt modelId="{0DFC32FF-2F43-4E5B-9E51-C2042817A456}">
      <dgm:prSet/>
      <dgm:spPr/>
      <dgm:t>
        <a:bodyPr/>
        <a:lstStyle/>
        <a:p>
          <a:r>
            <a:rPr lang="pl-PL" dirty="0" smtClean="0"/>
            <a:t>Kraj</a:t>
          </a:r>
          <a:endParaRPr lang="pl-PL" dirty="0"/>
        </a:p>
      </dgm:t>
    </dgm:pt>
    <dgm:pt modelId="{9F9D1B09-B8F0-4882-A86D-C5A3688992B1}" type="parTrans" cxnId="{700A17A8-4681-48D3-B599-CDD279B367F1}">
      <dgm:prSet/>
      <dgm:spPr/>
      <dgm:t>
        <a:bodyPr/>
        <a:lstStyle/>
        <a:p>
          <a:endParaRPr lang="pl-PL"/>
        </a:p>
      </dgm:t>
    </dgm:pt>
    <dgm:pt modelId="{D79D69C9-B96D-4D62-95E2-E29C2D678F93}" type="sibTrans" cxnId="{700A17A8-4681-48D3-B599-CDD279B367F1}">
      <dgm:prSet/>
      <dgm:spPr/>
      <dgm:t>
        <a:bodyPr/>
        <a:lstStyle/>
        <a:p>
          <a:endParaRPr lang="pl-PL"/>
        </a:p>
      </dgm:t>
    </dgm:pt>
    <dgm:pt modelId="{6FB45A36-8727-4867-A1ED-55835710A357}">
      <dgm:prSet/>
      <dgm:spPr/>
      <dgm:t>
        <a:bodyPr/>
        <a:lstStyle/>
        <a:p>
          <a:r>
            <a:rPr lang="pl-PL" dirty="0" smtClean="0"/>
            <a:t>Europa</a:t>
          </a:r>
          <a:endParaRPr lang="pl-PL" dirty="0"/>
        </a:p>
      </dgm:t>
    </dgm:pt>
    <dgm:pt modelId="{DEAD733B-9ED6-4194-8560-61B90A4E86C5}" type="parTrans" cxnId="{3249AD45-8E6E-40F9-9BAA-A0BE28A9A316}">
      <dgm:prSet/>
      <dgm:spPr/>
      <dgm:t>
        <a:bodyPr/>
        <a:lstStyle/>
        <a:p>
          <a:endParaRPr lang="pl-PL"/>
        </a:p>
      </dgm:t>
    </dgm:pt>
    <dgm:pt modelId="{B0B493D3-C764-41C5-85C8-4848A53C56B8}" type="sibTrans" cxnId="{3249AD45-8E6E-40F9-9BAA-A0BE28A9A316}">
      <dgm:prSet/>
      <dgm:spPr/>
      <dgm:t>
        <a:bodyPr/>
        <a:lstStyle/>
        <a:p>
          <a:endParaRPr lang="pl-PL"/>
        </a:p>
      </dgm:t>
    </dgm:pt>
    <dgm:pt modelId="{CC0D8A2D-BD8B-4170-AE63-C5C25D577909}">
      <dgm:prSet/>
      <dgm:spPr/>
      <dgm:t>
        <a:bodyPr/>
        <a:lstStyle/>
        <a:p>
          <a:r>
            <a:rPr lang="pl-PL" dirty="0" smtClean="0"/>
            <a:t>Morze</a:t>
          </a:r>
          <a:endParaRPr lang="pl-PL" dirty="0"/>
        </a:p>
      </dgm:t>
    </dgm:pt>
    <dgm:pt modelId="{EE67F05A-55F4-4057-8EFF-9B01779A7670}" type="parTrans" cxnId="{D3DAFCC1-F564-48A1-A17A-102DD0819F14}">
      <dgm:prSet/>
      <dgm:spPr/>
      <dgm:t>
        <a:bodyPr/>
        <a:lstStyle/>
        <a:p>
          <a:endParaRPr lang="pl-PL"/>
        </a:p>
      </dgm:t>
    </dgm:pt>
    <dgm:pt modelId="{4F0D254F-D542-4569-9633-9D32E794729D}" type="sibTrans" cxnId="{D3DAFCC1-F564-48A1-A17A-102DD0819F14}">
      <dgm:prSet/>
      <dgm:spPr/>
      <dgm:t>
        <a:bodyPr/>
        <a:lstStyle/>
        <a:p>
          <a:endParaRPr lang="pl-PL"/>
        </a:p>
      </dgm:t>
    </dgm:pt>
    <dgm:pt modelId="{BB6717A4-7FE3-4A91-89C3-1F25B84DF661}">
      <dgm:prSet/>
      <dgm:spPr/>
      <dgm:t>
        <a:bodyPr/>
        <a:lstStyle/>
        <a:p>
          <a:r>
            <a:rPr lang="pl-PL" dirty="0" smtClean="0"/>
            <a:t>Egipt</a:t>
          </a:r>
          <a:endParaRPr lang="pl-PL" dirty="0"/>
        </a:p>
      </dgm:t>
    </dgm:pt>
    <dgm:pt modelId="{2169AADC-8FB7-4328-BEBA-6B9AA190F9C4}" type="parTrans" cxnId="{53460E15-5F4C-44F4-A20D-1A15B609DB87}">
      <dgm:prSet/>
      <dgm:spPr/>
      <dgm:t>
        <a:bodyPr/>
        <a:lstStyle/>
        <a:p>
          <a:endParaRPr lang="pl-PL"/>
        </a:p>
      </dgm:t>
    </dgm:pt>
    <dgm:pt modelId="{400CF53E-0393-4E1D-B2A3-E3151C304AAF}" type="sibTrans" cxnId="{53460E15-5F4C-44F4-A20D-1A15B609DB87}">
      <dgm:prSet/>
      <dgm:spPr/>
      <dgm:t>
        <a:bodyPr/>
        <a:lstStyle/>
        <a:p>
          <a:endParaRPr lang="pl-PL"/>
        </a:p>
      </dgm:t>
    </dgm:pt>
    <dgm:pt modelId="{D0F47F62-1214-4F91-AE56-E70F8F35918F}">
      <dgm:prSet/>
      <dgm:spPr/>
      <dgm:t>
        <a:bodyPr/>
        <a:lstStyle/>
        <a:p>
          <a:r>
            <a:rPr lang="pl-PL" dirty="0" smtClean="0"/>
            <a:t>Tunezja</a:t>
          </a:r>
          <a:endParaRPr lang="pl-PL" dirty="0"/>
        </a:p>
      </dgm:t>
    </dgm:pt>
    <dgm:pt modelId="{B6905086-AA4A-447D-9346-E7F024E2BEA3}" type="parTrans" cxnId="{7D811001-FDB1-4301-AFDB-47A74FDB3F68}">
      <dgm:prSet/>
      <dgm:spPr/>
      <dgm:t>
        <a:bodyPr/>
        <a:lstStyle/>
        <a:p>
          <a:endParaRPr lang="pl-PL"/>
        </a:p>
      </dgm:t>
    </dgm:pt>
    <dgm:pt modelId="{BDDF0976-A7A0-453D-9B26-51E01E0D6FA0}" type="sibTrans" cxnId="{7D811001-FDB1-4301-AFDB-47A74FDB3F68}">
      <dgm:prSet/>
      <dgm:spPr/>
      <dgm:t>
        <a:bodyPr/>
        <a:lstStyle/>
        <a:p>
          <a:endParaRPr lang="pl-PL"/>
        </a:p>
      </dgm:t>
    </dgm:pt>
    <dgm:pt modelId="{383889DC-335E-4155-8CC8-144BEF74C2E4}">
      <dgm:prSet/>
      <dgm:spPr/>
      <dgm:t>
        <a:bodyPr/>
        <a:lstStyle/>
        <a:p>
          <a:r>
            <a:rPr lang="pl-PL" dirty="0" smtClean="0"/>
            <a:t>Hiszpania</a:t>
          </a:r>
          <a:endParaRPr lang="pl-PL" dirty="0"/>
        </a:p>
      </dgm:t>
    </dgm:pt>
    <dgm:pt modelId="{06A8C341-DE96-483D-AC00-A5318CC4F496}" type="parTrans" cxnId="{822FBBE5-8F3B-403B-90F1-E23643A109DE}">
      <dgm:prSet/>
      <dgm:spPr/>
      <dgm:t>
        <a:bodyPr/>
        <a:lstStyle/>
        <a:p>
          <a:endParaRPr lang="pl-PL"/>
        </a:p>
      </dgm:t>
    </dgm:pt>
    <dgm:pt modelId="{D7299F04-C2B1-452C-83E9-9C1F70E2CBF3}" type="sibTrans" cxnId="{822FBBE5-8F3B-403B-90F1-E23643A109DE}">
      <dgm:prSet/>
      <dgm:spPr/>
      <dgm:t>
        <a:bodyPr/>
        <a:lstStyle/>
        <a:p>
          <a:endParaRPr lang="pl-PL"/>
        </a:p>
      </dgm:t>
    </dgm:pt>
    <dgm:pt modelId="{EFCBC196-E4D2-4A87-ADF6-8DC546679FC1}" type="pres">
      <dgm:prSet presAssocID="{2A030CAD-7812-4391-977B-92F3DCDFC57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l-PL"/>
        </a:p>
      </dgm:t>
    </dgm:pt>
    <dgm:pt modelId="{4AE0AD72-C210-46AD-AF17-3EAABDF59E46}" type="pres">
      <dgm:prSet presAssocID="{E570439B-6F9F-4607-B596-9D451CA3041C}" presName="hierRoot1" presStyleCnt="0">
        <dgm:presLayoutVars>
          <dgm:hierBranch val="init"/>
        </dgm:presLayoutVars>
      </dgm:prSet>
      <dgm:spPr/>
    </dgm:pt>
    <dgm:pt modelId="{1C1ECE55-7DA4-4F05-AF7F-1D6BD346AE26}" type="pres">
      <dgm:prSet presAssocID="{E570439B-6F9F-4607-B596-9D451CA3041C}" presName="rootComposite1" presStyleCnt="0"/>
      <dgm:spPr/>
    </dgm:pt>
    <dgm:pt modelId="{4C676A30-2B36-45B2-BBC5-62C4BF73CAFB}" type="pres">
      <dgm:prSet presAssocID="{E570439B-6F9F-4607-B596-9D451CA3041C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0494ED52-C878-4837-9E33-F7B80EC4B1B3}" type="pres">
      <dgm:prSet presAssocID="{E570439B-6F9F-4607-B596-9D451CA3041C}" presName="rootConnector1" presStyleLbl="node1" presStyleIdx="0" presStyleCnt="0"/>
      <dgm:spPr/>
      <dgm:t>
        <a:bodyPr/>
        <a:lstStyle/>
        <a:p>
          <a:endParaRPr lang="pl-PL"/>
        </a:p>
      </dgm:t>
    </dgm:pt>
    <dgm:pt modelId="{3D6B856B-9EBB-4F53-A603-6A2CEFDE7647}" type="pres">
      <dgm:prSet presAssocID="{E570439B-6F9F-4607-B596-9D451CA3041C}" presName="hierChild2" presStyleCnt="0"/>
      <dgm:spPr/>
    </dgm:pt>
    <dgm:pt modelId="{641F7A6A-B4AA-4E51-84A3-E5E15DC713D8}" type="pres">
      <dgm:prSet presAssocID="{0AC0B0CE-7996-4A5D-82DC-84BCF12B4BB0}" presName="Name37" presStyleLbl="parChTrans1D2" presStyleIdx="0" presStyleCnt="3"/>
      <dgm:spPr/>
      <dgm:t>
        <a:bodyPr/>
        <a:lstStyle/>
        <a:p>
          <a:endParaRPr lang="pl-PL"/>
        </a:p>
      </dgm:t>
    </dgm:pt>
    <dgm:pt modelId="{F78B0349-6E15-4765-A0B5-AB29FD30DC25}" type="pres">
      <dgm:prSet presAssocID="{C8C4D8AB-CAFE-4959-95D9-8254ABA3EBF7}" presName="hierRoot2" presStyleCnt="0">
        <dgm:presLayoutVars>
          <dgm:hierBranch val="l"/>
        </dgm:presLayoutVars>
      </dgm:prSet>
      <dgm:spPr/>
    </dgm:pt>
    <dgm:pt modelId="{CE03A830-0508-482E-AD07-DD5B5A019DB3}" type="pres">
      <dgm:prSet presAssocID="{C8C4D8AB-CAFE-4959-95D9-8254ABA3EBF7}" presName="rootComposite" presStyleCnt="0"/>
      <dgm:spPr/>
    </dgm:pt>
    <dgm:pt modelId="{EAF3E9FD-265A-4D88-B132-8BF2F2D54B26}" type="pres">
      <dgm:prSet presAssocID="{C8C4D8AB-CAFE-4959-95D9-8254ABA3EBF7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1E5BFFA2-E439-411F-ADEE-B97B5F7EE841}" type="pres">
      <dgm:prSet presAssocID="{C8C4D8AB-CAFE-4959-95D9-8254ABA3EBF7}" presName="rootConnector" presStyleLbl="node2" presStyleIdx="0" presStyleCnt="3"/>
      <dgm:spPr/>
      <dgm:t>
        <a:bodyPr/>
        <a:lstStyle/>
        <a:p>
          <a:endParaRPr lang="pl-PL"/>
        </a:p>
      </dgm:t>
    </dgm:pt>
    <dgm:pt modelId="{4CAD44A4-ECB0-4AAC-80E5-79CFBC265E9F}" type="pres">
      <dgm:prSet presAssocID="{C8C4D8AB-CAFE-4959-95D9-8254ABA3EBF7}" presName="hierChild4" presStyleCnt="0"/>
      <dgm:spPr/>
    </dgm:pt>
    <dgm:pt modelId="{EEF087C7-BF61-42C8-B615-D1636BADD4DF}" type="pres">
      <dgm:prSet presAssocID="{3C3689F2-4620-41B0-B59E-B2456D96246A}" presName="Name50" presStyleLbl="parChTrans1D3" presStyleIdx="0" presStyleCnt="5"/>
      <dgm:spPr/>
      <dgm:t>
        <a:bodyPr/>
        <a:lstStyle/>
        <a:p>
          <a:endParaRPr lang="pl-PL"/>
        </a:p>
      </dgm:t>
    </dgm:pt>
    <dgm:pt modelId="{D0864728-D929-4ECA-BE36-9C306FD00921}" type="pres">
      <dgm:prSet presAssocID="{95C37B05-C8C5-4389-8F30-9066BAC6D6F4}" presName="hierRoot2" presStyleCnt="0">
        <dgm:presLayoutVars>
          <dgm:hierBranch val="l"/>
        </dgm:presLayoutVars>
      </dgm:prSet>
      <dgm:spPr/>
    </dgm:pt>
    <dgm:pt modelId="{46120936-DB8D-4805-924E-E921CAA0C1CF}" type="pres">
      <dgm:prSet presAssocID="{95C37B05-C8C5-4389-8F30-9066BAC6D6F4}" presName="rootComposite" presStyleCnt="0"/>
      <dgm:spPr/>
    </dgm:pt>
    <dgm:pt modelId="{B0CA8469-6736-4D46-B030-E5891C1303B2}" type="pres">
      <dgm:prSet presAssocID="{95C37B05-C8C5-4389-8F30-9066BAC6D6F4}" presName="rootText" presStyleLbl="node3" presStyleIdx="0" presStyleCnt="5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A7578BC8-DCF2-4CC2-82A8-B24DD1F1EC68}" type="pres">
      <dgm:prSet presAssocID="{95C37B05-C8C5-4389-8F30-9066BAC6D6F4}" presName="rootConnector" presStyleLbl="node3" presStyleIdx="0" presStyleCnt="5"/>
      <dgm:spPr/>
      <dgm:t>
        <a:bodyPr/>
        <a:lstStyle/>
        <a:p>
          <a:endParaRPr lang="pl-PL"/>
        </a:p>
      </dgm:t>
    </dgm:pt>
    <dgm:pt modelId="{C0C59B0D-237A-45C7-B3C4-9094BB86FDE9}" type="pres">
      <dgm:prSet presAssocID="{95C37B05-C8C5-4389-8F30-9066BAC6D6F4}" presName="hierChild4" presStyleCnt="0"/>
      <dgm:spPr/>
    </dgm:pt>
    <dgm:pt modelId="{22CDEE11-9851-425E-B3CF-9659A6B0D6E2}" type="pres">
      <dgm:prSet presAssocID="{EE67F05A-55F4-4057-8EFF-9B01779A7670}" presName="Name50" presStyleLbl="parChTrans1D4" presStyleIdx="0" presStyleCnt="3"/>
      <dgm:spPr/>
      <dgm:t>
        <a:bodyPr/>
        <a:lstStyle/>
        <a:p>
          <a:endParaRPr lang="pl-PL"/>
        </a:p>
      </dgm:t>
    </dgm:pt>
    <dgm:pt modelId="{BDA38673-7B12-498C-9527-3D8714FCE9BD}" type="pres">
      <dgm:prSet presAssocID="{CC0D8A2D-BD8B-4170-AE63-C5C25D577909}" presName="hierRoot2" presStyleCnt="0">
        <dgm:presLayoutVars>
          <dgm:hierBranch val="init"/>
        </dgm:presLayoutVars>
      </dgm:prSet>
      <dgm:spPr/>
    </dgm:pt>
    <dgm:pt modelId="{9FA36A31-1716-4D83-A6A7-59A7D182C632}" type="pres">
      <dgm:prSet presAssocID="{CC0D8A2D-BD8B-4170-AE63-C5C25D577909}" presName="rootComposite" presStyleCnt="0"/>
      <dgm:spPr/>
    </dgm:pt>
    <dgm:pt modelId="{A7C87A10-9352-4741-9A45-04AE6E8202D0}" type="pres">
      <dgm:prSet presAssocID="{CC0D8A2D-BD8B-4170-AE63-C5C25D577909}" presName="rootText" presStyleLbl="node4" presStyleIdx="0" presStyleCnt="3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EFF69E95-10DA-489F-8825-66DB113987DD}" type="pres">
      <dgm:prSet presAssocID="{CC0D8A2D-BD8B-4170-AE63-C5C25D577909}" presName="rootConnector" presStyleLbl="node4" presStyleIdx="0" presStyleCnt="3"/>
      <dgm:spPr/>
      <dgm:t>
        <a:bodyPr/>
        <a:lstStyle/>
        <a:p>
          <a:endParaRPr lang="pl-PL"/>
        </a:p>
      </dgm:t>
    </dgm:pt>
    <dgm:pt modelId="{AD15E4B8-91F1-4AB6-89FC-8366C615FF84}" type="pres">
      <dgm:prSet presAssocID="{CC0D8A2D-BD8B-4170-AE63-C5C25D577909}" presName="hierChild4" presStyleCnt="0"/>
      <dgm:spPr/>
    </dgm:pt>
    <dgm:pt modelId="{7680835A-1B98-4FBB-B241-AFB736AAEA49}" type="pres">
      <dgm:prSet presAssocID="{CC0D8A2D-BD8B-4170-AE63-C5C25D577909}" presName="hierChild5" presStyleCnt="0"/>
      <dgm:spPr/>
    </dgm:pt>
    <dgm:pt modelId="{4292FC1C-62A1-4B2C-97E0-5EF765B5F4BD}" type="pres">
      <dgm:prSet presAssocID="{95C37B05-C8C5-4389-8F30-9066BAC6D6F4}" presName="hierChild5" presStyleCnt="0"/>
      <dgm:spPr/>
    </dgm:pt>
    <dgm:pt modelId="{26206C5A-4368-4E4D-BC0D-E276015B28BE}" type="pres">
      <dgm:prSet presAssocID="{C8C8F11F-D070-40F5-BDB2-CBBC3932D59D}" presName="Name50" presStyleLbl="parChTrans1D3" presStyleIdx="1" presStyleCnt="5"/>
      <dgm:spPr/>
      <dgm:t>
        <a:bodyPr/>
        <a:lstStyle/>
        <a:p>
          <a:endParaRPr lang="pl-PL"/>
        </a:p>
      </dgm:t>
    </dgm:pt>
    <dgm:pt modelId="{3EE20370-4102-4FEA-98E9-338BB896BCB3}" type="pres">
      <dgm:prSet presAssocID="{DF8D469E-6497-42E8-A1A1-C1CE0F0D61A9}" presName="hierRoot2" presStyleCnt="0">
        <dgm:presLayoutVars>
          <dgm:hierBranch val="init"/>
        </dgm:presLayoutVars>
      </dgm:prSet>
      <dgm:spPr/>
    </dgm:pt>
    <dgm:pt modelId="{DC0920DD-26D3-4246-B4A0-64C812334F0A}" type="pres">
      <dgm:prSet presAssocID="{DF8D469E-6497-42E8-A1A1-C1CE0F0D61A9}" presName="rootComposite" presStyleCnt="0"/>
      <dgm:spPr/>
    </dgm:pt>
    <dgm:pt modelId="{DCCBE5D4-D093-4C20-8526-F7AE0A68105E}" type="pres">
      <dgm:prSet presAssocID="{DF8D469E-6497-42E8-A1A1-C1CE0F0D61A9}" presName="rootText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E3D37F30-9B54-4120-901D-6776CD474400}" type="pres">
      <dgm:prSet presAssocID="{DF8D469E-6497-42E8-A1A1-C1CE0F0D61A9}" presName="rootConnector" presStyleLbl="node3" presStyleIdx="1" presStyleCnt="5"/>
      <dgm:spPr/>
      <dgm:t>
        <a:bodyPr/>
        <a:lstStyle/>
        <a:p>
          <a:endParaRPr lang="pl-PL"/>
        </a:p>
      </dgm:t>
    </dgm:pt>
    <dgm:pt modelId="{94E196B3-1BE7-46FB-8F33-DB4405C3F488}" type="pres">
      <dgm:prSet presAssocID="{DF8D469E-6497-42E8-A1A1-C1CE0F0D61A9}" presName="hierChild4" presStyleCnt="0"/>
      <dgm:spPr/>
    </dgm:pt>
    <dgm:pt modelId="{5BFE95FE-41BC-493A-B3C0-FB2ABB409B6E}" type="pres">
      <dgm:prSet presAssocID="{DF8D469E-6497-42E8-A1A1-C1CE0F0D61A9}" presName="hierChild5" presStyleCnt="0"/>
      <dgm:spPr/>
    </dgm:pt>
    <dgm:pt modelId="{FDCFFBD0-1D35-4E49-A4E6-4A6E5B897519}" type="pres">
      <dgm:prSet presAssocID="{C8C4D8AB-CAFE-4959-95D9-8254ABA3EBF7}" presName="hierChild5" presStyleCnt="0"/>
      <dgm:spPr/>
    </dgm:pt>
    <dgm:pt modelId="{81E8EF87-F94B-4D09-BE00-4D0F2612DDBA}" type="pres">
      <dgm:prSet presAssocID="{D0E9361D-BB97-427C-8D47-56326BEF63DA}" presName="Name37" presStyleLbl="parChTrans1D2" presStyleIdx="1" presStyleCnt="3"/>
      <dgm:spPr/>
      <dgm:t>
        <a:bodyPr/>
        <a:lstStyle/>
        <a:p>
          <a:endParaRPr lang="pl-PL"/>
        </a:p>
      </dgm:t>
    </dgm:pt>
    <dgm:pt modelId="{6A5E3907-0C00-4BF2-B7DC-635A95FE9F01}" type="pres">
      <dgm:prSet presAssocID="{F1118DE1-4DED-4C49-A769-452D53F7DD3E}" presName="hierRoot2" presStyleCnt="0">
        <dgm:presLayoutVars>
          <dgm:hierBranch/>
        </dgm:presLayoutVars>
      </dgm:prSet>
      <dgm:spPr/>
    </dgm:pt>
    <dgm:pt modelId="{8A3F5432-8121-4BE6-A4B3-50A8A0C434F8}" type="pres">
      <dgm:prSet presAssocID="{F1118DE1-4DED-4C49-A769-452D53F7DD3E}" presName="rootComposite" presStyleCnt="0"/>
      <dgm:spPr/>
    </dgm:pt>
    <dgm:pt modelId="{C8691DF2-4621-40AE-8BF5-4BDF440B114B}" type="pres">
      <dgm:prSet presAssocID="{F1118DE1-4DED-4C49-A769-452D53F7DD3E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4E17E293-B589-4BD0-BF24-48A595CF8239}" type="pres">
      <dgm:prSet presAssocID="{F1118DE1-4DED-4C49-A769-452D53F7DD3E}" presName="rootConnector" presStyleLbl="node2" presStyleIdx="1" presStyleCnt="3"/>
      <dgm:spPr/>
      <dgm:t>
        <a:bodyPr/>
        <a:lstStyle/>
        <a:p>
          <a:endParaRPr lang="pl-PL"/>
        </a:p>
      </dgm:t>
    </dgm:pt>
    <dgm:pt modelId="{E56C6008-EE64-4938-9764-1AA181E7ECA5}" type="pres">
      <dgm:prSet presAssocID="{F1118DE1-4DED-4C49-A769-452D53F7DD3E}" presName="hierChild4" presStyleCnt="0"/>
      <dgm:spPr/>
    </dgm:pt>
    <dgm:pt modelId="{D6A99E24-7293-4F85-A8EE-4C24F3CB534C}" type="pres">
      <dgm:prSet presAssocID="{9F9D1B09-B8F0-4882-A86D-C5A3688992B1}" presName="Name35" presStyleLbl="parChTrans1D3" presStyleIdx="2" presStyleCnt="5"/>
      <dgm:spPr/>
      <dgm:t>
        <a:bodyPr/>
        <a:lstStyle/>
        <a:p>
          <a:endParaRPr lang="pl-PL"/>
        </a:p>
      </dgm:t>
    </dgm:pt>
    <dgm:pt modelId="{C48AC750-52D0-48C2-8877-5FD8F5833F18}" type="pres">
      <dgm:prSet presAssocID="{0DFC32FF-2F43-4E5B-9E51-C2042817A456}" presName="hierRoot2" presStyleCnt="0">
        <dgm:presLayoutVars>
          <dgm:hierBranch val="init"/>
        </dgm:presLayoutVars>
      </dgm:prSet>
      <dgm:spPr/>
    </dgm:pt>
    <dgm:pt modelId="{B8BFB884-0853-46E6-A8CE-464F76D2E883}" type="pres">
      <dgm:prSet presAssocID="{0DFC32FF-2F43-4E5B-9E51-C2042817A456}" presName="rootComposite" presStyleCnt="0"/>
      <dgm:spPr/>
    </dgm:pt>
    <dgm:pt modelId="{11D17D5A-3F4E-4679-8B1C-8D9EB51C7C0E}" type="pres">
      <dgm:prSet presAssocID="{0DFC32FF-2F43-4E5B-9E51-C2042817A456}" presName="rootText" presStyleLbl="node3" presStyleIdx="2" presStyleCnt="5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0C443417-54C1-4A7D-B464-6F1BBCED1EE5}" type="pres">
      <dgm:prSet presAssocID="{0DFC32FF-2F43-4E5B-9E51-C2042817A456}" presName="rootConnector" presStyleLbl="node3" presStyleIdx="2" presStyleCnt="5"/>
      <dgm:spPr/>
      <dgm:t>
        <a:bodyPr/>
        <a:lstStyle/>
        <a:p>
          <a:endParaRPr lang="pl-PL"/>
        </a:p>
      </dgm:t>
    </dgm:pt>
    <dgm:pt modelId="{D3A154A5-2F1C-40E5-B717-5E3FAF2F6098}" type="pres">
      <dgm:prSet presAssocID="{0DFC32FF-2F43-4E5B-9E51-C2042817A456}" presName="hierChild4" presStyleCnt="0"/>
      <dgm:spPr/>
    </dgm:pt>
    <dgm:pt modelId="{B31A427F-C19D-4E93-8736-0BF8D6D29085}" type="pres">
      <dgm:prSet presAssocID="{B6905086-AA4A-447D-9346-E7F024E2BEA3}" presName="Name37" presStyleLbl="parChTrans1D4" presStyleIdx="1" presStyleCnt="3"/>
      <dgm:spPr/>
      <dgm:t>
        <a:bodyPr/>
        <a:lstStyle/>
        <a:p>
          <a:endParaRPr lang="pl-PL"/>
        </a:p>
      </dgm:t>
    </dgm:pt>
    <dgm:pt modelId="{B6622A7B-AAEC-4794-8DE5-B7EC8F60152B}" type="pres">
      <dgm:prSet presAssocID="{D0F47F62-1214-4F91-AE56-E70F8F35918F}" presName="hierRoot2" presStyleCnt="0">
        <dgm:presLayoutVars>
          <dgm:hierBranch val="init"/>
        </dgm:presLayoutVars>
      </dgm:prSet>
      <dgm:spPr/>
    </dgm:pt>
    <dgm:pt modelId="{AFC361C8-0C5C-45A9-8BF4-5D998EA23DB1}" type="pres">
      <dgm:prSet presAssocID="{D0F47F62-1214-4F91-AE56-E70F8F35918F}" presName="rootComposite" presStyleCnt="0"/>
      <dgm:spPr/>
    </dgm:pt>
    <dgm:pt modelId="{28271AD5-B95E-4589-8D59-ADDAB72AE2FF}" type="pres">
      <dgm:prSet presAssocID="{D0F47F62-1214-4F91-AE56-E70F8F35918F}" presName="rootText" presStyleLbl="node4" presStyleIdx="1" presStyleCnt="3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B2BC3F50-6F45-43A1-B3F5-B8C78620E805}" type="pres">
      <dgm:prSet presAssocID="{D0F47F62-1214-4F91-AE56-E70F8F35918F}" presName="rootConnector" presStyleLbl="node4" presStyleIdx="1" presStyleCnt="3"/>
      <dgm:spPr/>
      <dgm:t>
        <a:bodyPr/>
        <a:lstStyle/>
        <a:p>
          <a:endParaRPr lang="pl-PL"/>
        </a:p>
      </dgm:t>
    </dgm:pt>
    <dgm:pt modelId="{7873FD16-4FE4-4E9C-A8FE-8E4A16587EF3}" type="pres">
      <dgm:prSet presAssocID="{D0F47F62-1214-4F91-AE56-E70F8F35918F}" presName="hierChild4" presStyleCnt="0"/>
      <dgm:spPr/>
    </dgm:pt>
    <dgm:pt modelId="{2EAB3B1A-3363-4B3D-B172-8F97048D4407}" type="pres">
      <dgm:prSet presAssocID="{D0F47F62-1214-4F91-AE56-E70F8F35918F}" presName="hierChild5" presStyleCnt="0"/>
      <dgm:spPr/>
    </dgm:pt>
    <dgm:pt modelId="{DB5C541D-4AF3-4E79-8E6D-B9497003AF3A}" type="pres">
      <dgm:prSet presAssocID="{06A8C341-DE96-483D-AC00-A5318CC4F496}" presName="Name37" presStyleLbl="parChTrans1D4" presStyleIdx="2" presStyleCnt="3"/>
      <dgm:spPr/>
      <dgm:t>
        <a:bodyPr/>
        <a:lstStyle/>
        <a:p>
          <a:endParaRPr lang="pl-PL"/>
        </a:p>
      </dgm:t>
    </dgm:pt>
    <dgm:pt modelId="{4A9E5996-44F7-42B2-914D-07BA9E31F68F}" type="pres">
      <dgm:prSet presAssocID="{383889DC-335E-4155-8CC8-144BEF74C2E4}" presName="hierRoot2" presStyleCnt="0">
        <dgm:presLayoutVars>
          <dgm:hierBranch val="init"/>
        </dgm:presLayoutVars>
      </dgm:prSet>
      <dgm:spPr/>
    </dgm:pt>
    <dgm:pt modelId="{5919B509-AF6A-4718-B1CF-AC3F2A7DE015}" type="pres">
      <dgm:prSet presAssocID="{383889DC-335E-4155-8CC8-144BEF74C2E4}" presName="rootComposite" presStyleCnt="0"/>
      <dgm:spPr/>
    </dgm:pt>
    <dgm:pt modelId="{DCC382FE-7777-45F2-B7F9-0C6507DD24F3}" type="pres">
      <dgm:prSet presAssocID="{383889DC-335E-4155-8CC8-144BEF74C2E4}" presName="rootText" presStyleLbl="node4" presStyleIdx="2" presStyleCnt="3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E954ABB0-45FE-4BFD-9FB3-F3009F4515EF}" type="pres">
      <dgm:prSet presAssocID="{383889DC-335E-4155-8CC8-144BEF74C2E4}" presName="rootConnector" presStyleLbl="node4" presStyleIdx="2" presStyleCnt="3"/>
      <dgm:spPr/>
      <dgm:t>
        <a:bodyPr/>
        <a:lstStyle/>
        <a:p>
          <a:endParaRPr lang="pl-PL"/>
        </a:p>
      </dgm:t>
    </dgm:pt>
    <dgm:pt modelId="{4BFE3625-9775-4776-A884-B76A1E11DE0A}" type="pres">
      <dgm:prSet presAssocID="{383889DC-335E-4155-8CC8-144BEF74C2E4}" presName="hierChild4" presStyleCnt="0"/>
      <dgm:spPr/>
    </dgm:pt>
    <dgm:pt modelId="{1DA6BC40-3CFE-41A5-8B5C-75C5C2B26380}" type="pres">
      <dgm:prSet presAssocID="{383889DC-335E-4155-8CC8-144BEF74C2E4}" presName="hierChild5" presStyleCnt="0"/>
      <dgm:spPr/>
    </dgm:pt>
    <dgm:pt modelId="{4E57D294-12A4-44AE-B5CA-0760773BDE09}" type="pres">
      <dgm:prSet presAssocID="{0DFC32FF-2F43-4E5B-9E51-C2042817A456}" presName="hierChild5" presStyleCnt="0"/>
      <dgm:spPr/>
    </dgm:pt>
    <dgm:pt modelId="{C7C57188-C404-4E3F-9D14-31D924C5A20A}" type="pres">
      <dgm:prSet presAssocID="{DEAD733B-9ED6-4194-8560-61B90A4E86C5}" presName="Name35" presStyleLbl="parChTrans1D3" presStyleIdx="3" presStyleCnt="5"/>
      <dgm:spPr/>
      <dgm:t>
        <a:bodyPr/>
        <a:lstStyle/>
        <a:p>
          <a:endParaRPr lang="pl-PL"/>
        </a:p>
      </dgm:t>
    </dgm:pt>
    <dgm:pt modelId="{FF2DDE1D-39E2-4649-A5F6-CB1FED23716B}" type="pres">
      <dgm:prSet presAssocID="{6FB45A36-8727-4867-A1ED-55835710A357}" presName="hierRoot2" presStyleCnt="0">
        <dgm:presLayoutVars>
          <dgm:hierBranch val="init"/>
        </dgm:presLayoutVars>
      </dgm:prSet>
      <dgm:spPr/>
    </dgm:pt>
    <dgm:pt modelId="{53F69B05-25AF-497D-992F-6B3DF0B7C22C}" type="pres">
      <dgm:prSet presAssocID="{6FB45A36-8727-4867-A1ED-55835710A357}" presName="rootComposite" presStyleCnt="0"/>
      <dgm:spPr/>
    </dgm:pt>
    <dgm:pt modelId="{9C4B3C4C-5494-4BAC-A450-E07329356933}" type="pres">
      <dgm:prSet presAssocID="{6FB45A36-8727-4867-A1ED-55835710A357}" presName="rootText" presStyleLbl="node3" presStyleIdx="3" presStyleCnt="5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4E98F685-AC5F-45FE-AAA8-6C4E42472272}" type="pres">
      <dgm:prSet presAssocID="{6FB45A36-8727-4867-A1ED-55835710A357}" presName="rootConnector" presStyleLbl="node3" presStyleIdx="3" presStyleCnt="5"/>
      <dgm:spPr/>
      <dgm:t>
        <a:bodyPr/>
        <a:lstStyle/>
        <a:p>
          <a:endParaRPr lang="pl-PL"/>
        </a:p>
      </dgm:t>
    </dgm:pt>
    <dgm:pt modelId="{27100140-DB5B-41CE-A204-BF7FE4B1E27E}" type="pres">
      <dgm:prSet presAssocID="{6FB45A36-8727-4867-A1ED-55835710A357}" presName="hierChild4" presStyleCnt="0"/>
      <dgm:spPr/>
    </dgm:pt>
    <dgm:pt modelId="{26C78E58-5822-475B-8AA2-A225E2A8B00B}" type="pres">
      <dgm:prSet presAssocID="{6FB45A36-8727-4867-A1ED-55835710A357}" presName="hierChild5" presStyleCnt="0"/>
      <dgm:spPr/>
    </dgm:pt>
    <dgm:pt modelId="{81E5D109-B877-4D2F-9ECC-0BF4501F0636}" type="pres">
      <dgm:prSet presAssocID="{F1118DE1-4DED-4C49-A769-452D53F7DD3E}" presName="hierChild5" presStyleCnt="0"/>
      <dgm:spPr/>
    </dgm:pt>
    <dgm:pt modelId="{A65895F8-C382-4357-8D6A-1593F17FF9D6}" type="pres">
      <dgm:prSet presAssocID="{81B15925-D446-4DAF-B86F-6DB698DEA73B}" presName="Name37" presStyleLbl="parChTrans1D2" presStyleIdx="2" presStyleCnt="3"/>
      <dgm:spPr/>
      <dgm:t>
        <a:bodyPr/>
        <a:lstStyle/>
        <a:p>
          <a:endParaRPr lang="pl-PL"/>
        </a:p>
      </dgm:t>
    </dgm:pt>
    <dgm:pt modelId="{DF8AAE33-857E-4F34-A1E8-6B0797AD9DDF}" type="pres">
      <dgm:prSet presAssocID="{D5840510-06FE-41A4-A44E-B7811D01DF28}" presName="hierRoot2" presStyleCnt="0">
        <dgm:presLayoutVars>
          <dgm:hierBranch val="init"/>
        </dgm:presLayoutVars>
      </dgm:prSet>
      <dgm:spPr/>
    </dgm:pt>
    <dgm:pt modelId="{6EFB1341-913E-4A2F-9703-61F6836A3713}" type="pres">
      <dgm:prSet presAssocID="{D5840510-06FE-41A4-A44E-B7811D01DF28}" presName="rootComposite" presStyleCnt="0"/>
      <dgm:spPr/>
    </dgm:pt>
    <dgm:pt modelId="{6E353CA8-81C3-4F4A-BA70-8240CD2AF5F8}" type="pres">
      <dgm:prSet presAssocID="{D5840510-06FE-41A4-A44E-B7811D01DF28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0A69E03B-A635-4A6F-83E5-C3E4201EF6E9}" type="pres">
      <dgm:prSet presAssocID="{D5840510-06FE-41A4-A44E-B7811D01DF28}" presName="rootConnector" presStyleLbl="node2" presStyleIdx="2" presStyleCnt="3"/>
      <dgm:spPr/>
      <dgm:t>
        <a:bodyPr/>
        <a:lstStyle/>
        <a:p>
          <a:endParaRPr lang="pl-PL"/>
        </a:p>
      </dgm:t>
    </dgm:pt>
    <dgm:pt modelId="{7634C6AE-9C8D-4659-BEC2-B5EBDB423840}" type="pres">
      <dgm:prSet presAssocID="{D5840510-06FE-41A4-A44E-B7811D01DF28}" presName="hierChild4" presStyleCnt="0"/>
      <dgm:spPr/>
    </dgm:pt>
    <dgm:pt modelId="{1FE51409-F0A1-4159-B411-89515891D58E}" type="pres">
      <dgm:prSet presAssocID="{2169AADC-8FB7-4328-BEBA-6B9AA190F9C4}" presName="Name37" presStyleLbl="parChTrans1D3" presStyleIdx="4" presStyleCnt="5"/>
      <dgm:spPr/>
      <dgm:t>
        <a:bodyPr/>
        <a:lstStyle/>
        <a:p>
          <a:endParaRPr lang="pl-PL"/>
        </a:p>
      </dgm:t>
    </dgm:pt>
    <dgm:pt modelId="{269FAD63-C341-4B30-9069-C19F4FB69E47}" type="pres">
      <dgm:prSet presAssocID="{BB6717A4-7FE3-4A91-89C3-1F25B84DF661}" presName="hierRoot2" presStyleCnt="0">
        <dgm:presLayoutVars>
          <dgm:hierBranch val="init"/>
        </dgm:presLayoutVars>
      </dgm:prSet>
      <dgm:spPr/>
    </dgm:pt>
    <dgm:pt modelId="{118644DB-57CD-4D6D-800B-A1141DEA6336}" type="pres">
      <dgm:prSet presAssocID="{BB6717A4-7FE3-4A91-89C3-1F25B84DF661}" presName="rootComposite" presStyleCnt="0"/>
      <dgm:spPr/>
    </dgm:pt>
    <dgm:pt modelId="{363E96FD-0F78-4D7A-942E-228E56C0F118}" type="pres">
      <dgm:prSet presAssocID="{BB6717A4-7FE3-4A91-89C3-1F25B84DF661}" presName="rootText" presStyleLbl="node3" presStyleIdx="4" presStyleCnt="5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7F988829-BF48-4774-B78F-791FEB0A88CA}" type="pres">
      <dgm:prSet presAssocID="{BB6717A4-7FE3-4A91-89C3-1F25B84DF661}" presName="rootConnector" presStyleLbl="node3" presStyleIdx="4" presStyleCnt="5"/>
      <dgm:spPr/>
      <dgm:t>
        <a:bodyPr/>
        <a:lstStyle/>
        <a:p>
          <a:endParaRPr lang="pl-PL"/>
        </a:p>
      </dgm:t>
    </dgm:pt>
    <dgm:pt modelId="{B6BD06AB-4FDA-4834-96F2-8174AA545335}" type="pres">
      <dgm:prSet presAssocID="{BB6717A4-7FE3-4A91-89C3-1F25B84DF661}" presName="hierChild4" presStyleCnt="0"/>
      <dgm:spPr/>
    </dgm:pt>
    <dgm:pt modelId="{EFF990EF-1678-4EA9-9B0E-6905503C7479}" type="pres">
      <dgm:prSet presAssocID="{BB6717A4-7FE3-4A91-89C3-1F25B84DF661}" presName="hierChild5" presStyleCnt="0"/>
      <dgm:spPr/>
    </dgm:pt>
    <dgm:pt modelId="{2273B35B-F089-43A7-BC25-64C487330372}" type="pres">
      <dgm:prSet presAssocID="{D5840510-06FE-41A4-A44E-B7811D01DF28}" presName="hierChild5" presStyleCnt="0"/>
      <dgm:spPr/>
    </dgm:pt>
    <dgm:pt modelId="{8AC780CD-3910-46E2-9509-086382D57DBB}" type="pres">
      <dgm:prSet presAssocID="{E570439B-6F9F-4607-B596-9D451CA3041C}" presName="hierChild3" presStyleCnt="0"/>
      <dgm:spPr/>
    </dgm:pt>
  </dgm:ptLst>
  <dgm:cxnLst>
    <dgm:cxn modelId="{35E7F5C2-1CEA-4A7D-B802-958EB24EFA72}" type="presOf" srcId="{BB6717A4-7FE3-4A91-89C3-1F25B84DF661}" destId="{7F988829-BF48-4774-B78F-791FEB0A88CA}" srcOrd="1" destOrd="0" presId="urn:microsoft.com/office/officeart/2005/8/layout/orgChart1"/>
    <dgm:cxn modelId="{2EDF46FC-889D-43C2-8972-BFDECBEFAD0B}" srcId="{C8C4D8AB-CAFE-4959-95D9-8254ABA3EBF7}" destId="{DF8D469E-6497-42E8-A1A1-C1CE0F0D61A9}" srcOrd="1" destOrd="0" parTransId="{C8C8F11F-D070-40F5-BDB2-CBBC3932D59D}" sibTransId="{EF1187DF-5F1F-413C-912A-C69A20E81324}"/>
    <dgm:cxn modelId="{2D2EAA08-A1E4-483A-90B0-E1169761F762}" type="presOf" srcId="{383889DC-335E-4155-8CC8-144BEF74C2E4}" destId="{E954ABB0-45FE-4BFD-9FB3-F3009F4515EF}" srcOrd="1" destOrd="0" presId="urn:microsoft.com/office/officeart/2005/8/layout/orgChart1"/>
    <dgm:cxn modelId="{700A17A8-4681-48D3-B599-CDD279B367F1}" srcId="{F1118DE1-4DED-4C49-A769-452D53F7DD3E}" destId="{0DFC32FF-2F43-4E5B-9E51-C2042817A456}" srcOrd="0" destOrd="0" parTransId="{9F9D1B09-B8F0-4882-A86D-C5A3688992B1}" sibTransId="{D79D69C9-B96D-4D62-95E2-E29C2D678F93}"/>
    <dgm:cxn modelId="{49AA010E-56E3-43FF-80E8-853428E7D78C}" type="presOf" srcId="{06A8C341-DE96-483D-AC00-A5318CC4F496}" destId="{DB5C541D-4AF3-4E79-8E6D-B9497003AF3A}" srcOrd="0" destOrd="0" presId="urn:microsoft.com/office/officeart/2005/8/layout/orgChart1"/>
    <dgm:cxn modelId="{BF6CD625-B71F-4325-AFCF-F889D924892F}" srcId="{E570439B-6F9F-4607-B596-9D451CA3041C}" destId="{C8C4D8AB-CAFE-4959-95D9-8254ABA3EBF7}" srcOrd="0" destOrd="0" parTransId="{0AC0B0CE-7996-4A5D-82DC-84BCF12B4BB0}" sibTransId="{AA078C15-8D9B-4BD7-B155-4D020E617D30}"/>
    <dgm:cxn modelId="{5DAE8BC8-AA93-413D-86D3-3AA55AC440FE}" type="presOf" srcId="{E570439B-6F9F-4607-B596-9D451CA3041C}" destId="{4C676A30-2B36-45B2-BBC5-62C4BF73CAFB}" srcOrd="0" destOrd="0" presId="urn:microsoft.com/office/officeart/2005/8/layout/orgChart1"/>
    <dgm:cxn modelId="{633D8077-96BA-47A6-B6AC-F6596E7F5D7C}" type="presOf" srcId="{E570439B-6F9F-4607-B596-9D451CA3041C}" destId="{0494ED52-C878-4837-9E33-F7B80EC4B1B3}" srcOrd="1" destOrd="0" presId="urn:microsoft.com/office/officeart/2005/8/layout/orgChart1"/>
    <dgm:cxn modelId="{E560DC19-9101-4460-BBCC-EDEAFBEA313B}" type="presOf" srcId="{95C37B05-C8C5-4389-8F30-9066BAC6D6F4}" destId="{A7578BC8-DCF2-4CC2-82A8-B24DD1F1EC68}" srcOrd="1" destOrd="0" presId="urn:microsoft.com/office/officeart/2005/8/layout/orgChart1"/>
    <dgm:cxn modelId="{317F26B5-CF88-44A4-9FF0-2364FD4C9D37}" type="presOf" srcId="{DEAD733B-9ED6-4194-8560-61B90A4E86C5}" destId="{C7C57188-C404-4E3F-9D14-31D924C5A20A}" srcOrd="0" destOrd="0" presId="urn:microsoft.com/office/officeart/2005/8/layout/orgChart1"/>
    <dgm:cxn modelId="{4EADCA4B-69C5-4D9F-BED4-D9DFA5971DC9}" type="presOf" srcId="{BB6717A4-7FE3-4A91-89C3-1F25B84DF661}" destId="{363E96FD-0F78-4D7A-942E-228E56C0F118}" srcOrd="0" destOrd="0" presId="urn:microsoft.com/office/officeart/2005/8/layout/orgChart1"/>
    <dgm:cxn modelId="{BE9E8FFA-98E1-433D-99F0-D650F60CDF15}" type="presOf" srcId="{D5840510-06FE-41A4-A44E-B7811D01DF28}" destId="{6E353CA8-81C3-4F4A-BA70-8240CD2AF5F8}" srcOrd="0" destOrd="0" presId="urn:microsoft.com/office/officeart/2005/8/layout/orgChart1"/>
    <dgm:cxn modelId="{0A37EA0F-98A5-4C54-AA28-5233F86C9906}" type="presOf" srcId="{9F9D1B09-B8F0-4882-A86D-C5A3688992B1}" destId="{D6A99E24-7293-4F85-A8EE-4C24F3CB534C}" srcOrd="0" destOrd="0" presId="urn:microsoft.com/office/officeart/2005/8/layout/orgChart1"/>
    <dgm:cxn modelId="{B232EF50-00C2-409A-9AF1-B787C8160768}" type="presOf" srcId="{DF8D469E-6497-42E8-A1A1-C1CE0F0D61A9}" destId="{E3D37F30-9B54-4120-901D-6776CD474400}" srcOrd="1" destOrd="0" presId="urn:microsoft.com/office/officeart/2005/8/layout/orgChart1"/>
    <dgm:cxn modelId="{02CC43C9-8856-4EA7-95BC-78B54D105531}" type="presOf" srcId="{CC0D8A2D-BD8B-4170-AE63-C5C25D577909}" destId="{A7C87A10-9352-4741-9A45-04AE6E8202D0}" srcOrd="0" destOrd="0" presId="urn:microsoft.com/office/officeart/2005/8/layout/orgChart1"/>
    <dgm:cxn modelId="{7D811001-FDB1-4301-AFDB-47A74FDB3F68}" srcId="{0DFC32FF-2F43-4E5B-9E51-C2042817A456}" destId="{D0F47F62-1214-4F91-AE56-E70F8F35918F}" srcOrd="0" destOrd="0" parTransId="{B6905086-AA4A-447D-9346-E7F024E2BEA3}" sibTransId="{BDDF0976-A7A0-453D-9B26-51E01E0D6FA0}"/>
    <dgm:cxn modelId="{DC5C89A3-78DD-4B24-BE7C-C5006957F733}" type="presOf" srcId="{D0F47F62-1214-4F91-AE56-E70F8F35918F}" destId="{28271AD5-B95E-4589-8D59-ADDAB72AE2FF}" srcOrd="0" destOrd="0" presId="urn:microsoft.com/office/officeart/2005/8/layout/orgChart1"/>
    <dgm:cxn modelId="{120465AD-FE96-4803-9ED3-411B5757B76E}" type="presOf" srcId="{F1118DE1-4DED-4C49-A769-452D53F7DD3E}" destId="{4E17E293-B589-4BD0-BF24-48A595CF8239}" srcOrd="1" destOrd="0" presId="urn:microsoft.com/office/officeart/2005/8/layout/orgChart1"/>
    <dgm:cxn modelId="{3CB2FBF2-6845-4A1E-8C28-8DD9A239BA2A}" srcId="{E570439B-6F9F-4607-B596-9D451CA3041C}" destId="{F1118DE1-4DED-4C49-A769-452D53F7DD3E}" srcOrd="1" destOrd="0" parTransId="{D0E9361D-BB97-427C-8D47-56326BEF63DA}" sibTransId="{C8562C5F-0408-4ABC-B066-FEBFC944B467}"/>
    <dgm:cxn modelId="{25FE4270-8CA3-431A-AF2C-607CE3B18BFA}" type="presOf" srcId="{C8C8F11F-D070-40F5-BDB2-CBBC3932D59D}" destId="{26206C5A-4368-4E4D-BC0D-E276015B28BE}" srcOrd="0" destOrd="0" presId="urn:microsoft.com/office/officeart/2005/8/layout/orgChart1"/>
    <dgm:cxn modelId="{059F5CC1-E0FD-438D-8530-AE3222BD780B}" type="presOf" srcId="{CC0D8A2D-BD8B-4170-AE63-C5C25D577909}" destId="{EFF69E95-10DA-489F-8825-66DB113987DD}" srcOrd="1" destOrd="0" presId="urn:microsoft.com/office/officeart/2005/8/layout/orgChart1"/>
    <dgm:cxn modelId="{98CC78B3-E590-48D6-8255-3E94F39299B9}" srcId="{C8C4D8AB-CAFE-4959-95D9-8254ABA3EBF7}" destId="{95C37B05-C8C5-4389-8F30-9066BAC6D6F4}" srcOrd="0" destOrd="0" parTransId="{3C3689F2-4620-41B0-B59E-B2456D96246A}" sibTransId="{E2537B23-EA78-4C38-9711-3F9B45C5B648}"/>
    <dgm:cxn modelId="{0E0AA83E-7F84-4B30-B295-DFF5EA78F760}" type="presOf" srcId="{2169AADC-8FB7-4328-BEBA-6B9AA190F9C4}" destId="{1FE51409-F0A1-4159-B411-89515891D58E}" srcOrd="0" destOrd="0" presId="urn:microsoft.com/office/officeart/2005/8/layout/orgChart1"/>
    <dgm:cxn modelId="{D1579A82-11A6-4B9D-BAA2-05FBC4F8CDCB}" type="presOf" srcId="{D0E9361D-BB97-427C-8D47-56326BEF63DA}" destId="{81E8EF87-F94B-4D09-BE00-4D0F2612DDBA}" srcOrd="0" destOrd="0" presId="urn:microsoft.com/office/officeart/2005/8/layout/orgChart1"/>
    <dgm:cxn modelId="{D7F7623F-3C06-407C-B982-EAB6E29B07F4}" type="presOf" srcId="{C8C4D8AB-CAFE-4959-95D9-8254ABA3EBF7}" destId="{1E5BFFA2-E439-411F-ADEE-B97B5F7EE841}" srcOrd="1" destOrd="0" presId="urn:microsoft.com/office/officeart/2005/8/layout/orgChart1"/>
    <dgm:cxn modelId="{57E7DE0F-BAB2-4CAA-A9E8-55D504F460A2}" type="presOf" srcId="{6FB45A36-8727-4867-A1ED-55835710A357}" destId="{4E98F685-AC5F-45FE-AAA8-6C4E42472272}" srcOrd="1" destOrd="0" presId="urn:microsoft.com/office/officeart/2005/8/layout/orgChart1"/>
    <dgm:cxn modelId="{822FBBE5-8F3B-403B-90F1-E23643A109DE}" srcId="{0DFC32FF-2F43-4E5B-9E51-C2042817A456}" destId="{383889DC-335E-4155-8CC8-144BEF74C2E4}" srcOrd="1" destOrd="0" parTransId="{06A8C341-DE96-483D-AC00-A5318CC4F496}" sibTransId="{D7299F04-C2B1-452C-83E9-9C1F70E2CBF3}"/>
    <dgm:cxn modelId="{3CC42D60-3EFA-46CE-8A1C-0E791989BAE4}" type="presOf" srcId="{EE67F05A-55F4-4057-8EFF-9B01779A7670}" destId="{22CDEE11-9851-425E-B3CF-9659A6B0D6E2}" srcOrd="0" destOrd="0" presId="urn:microsoft.com/office/officeart/2005/8/layout/orgChart1"/>
    <dgm:cxn modelId="{827A84A7-64FF-41BA-9BAC-D009E8922E90}" type="presOf" srcId="{95C37B05-C8C5-4389-8F30-9066BAC6D6F4}" destId="{B0CA8469-6736-4D46-B030-E5891C1303B2}" srcOrd="0" destOrd="0" presId="urn:microsoft.com/office/officeart/2005/8/layout/orgChart1"/>
    <dgm:cxn modelId="{FEC57CA4-AF45-4BAF-9515-180A003CDEBF}" type="presOf" srcId="{6FB45A36-8727-4867-A1ED-55835710A357}" destId="{9C4B3C4C-5494-4BAC-A450-E07329356933}" srcOrd="0" destOrd="0" presId="urn:microsoft.com/office/officeart/2005/8/layout/orgChart1"/>
    <dgm:cxn modelId="{403774F4-789A-4DE2-B493-2E2F68E6B4D8}" type="presOf" srcId="{81B15925-D446-4DAF-B86F-6DB698DEA73B}" destId="{A65895F8-C382-4357-8D6A-1593F17FF9D6}" srcOrd="0" destOrd="0" presId="urn:microsoft.com/office/officeart/2005/8/layout/orgChart1"/>
    <dgm:cxn modelId="{04919234-AFEB-4326-9D3D-A266E1A409C7}" type="presOf" srcId="{C8C4D8AB-CAFE-4959-95D9-8254ABA3EBF7}" destId="{EAF3E9FD-265A-4D88-B132-8BF2F2D54B26}" srcOrd="0" destOrd="0" presId="urn:microsoft.com/office/officeart/2005/8/layout/orgChart1"/>
    <dgm:cxn modelId="{D480ACB8-CFE8-44A1-BCDE-8A5F73F9DF7A}" type="presOf" srcId="{2A030CAD-7812-4391-977B-92F3DCDFC573}" destId="{EFCBC196-E4D2-4A87-ADF6-8DC546679FC1}" srcOrd="0" destOrd="0" presId="urn:microsoft.com/office/officeart/2005/8/layout/orgChart1"/>
    <dgm:cxn modelId="{912ABE13-3DCD-4C4E-AF82-8CDBCD8CD443}" type="presOf" srcId="{B6905086-AA4A-447D-9346-E7F024E2BEA3}" destId="{B31A427F-C19D-4E93-8736-0BF8D6D29085}" srcOrd="0" destOrd="0" presId="urn:microsoft.com/office/officeart/2005/8/layout/orgChart1"/>
    <dgm:cxn modelId="{D3DAFCC1-F564-48A1-A17A-102DD0819F14}" srcId="{95C37B05-C8C5-4389-8F30-9066BAC6D6F4}" destId="{CC0D8A2D-BD8B-4170-AE63-C5C25D577909}" srcOrd="0" destOrd="0" parTransId="{EE67F05A-55F4-4057-8EFF-9B01779A7670}" sibTransId="{4F0D254F-D542-4569-9633-9D32E794729D}"/>
    <dgm:cxn modelId="{F4D24DB9-BF37-45F0-AB92-AB75BB2C42BC}" type="presOf" srcId="{0DFC32FF-2F43-4E5B-9E51-C2042817A456}" destId="{11D17D5A-3F4E-4679-8B1C-8D9EB51C7C0E}" srcOrd="0" destOrd="0" presId="urn:microsoft.com/office/officeart/2005/8/layout/orgChart1"/>
    <dgm:cxn modelId="{3249AD45-8E6E-40F9-9BAA-A0BE28A9A316}" srcId="{F1118DE1-4DED-4C49-A769-452D53F7DD3E}" destId="{6FB45A36-8727-4867-A1ED-55835710A357}" srcOrd="1" destOrd="0" parTransId="{DEAD733B-9ED6-4194-8560-61B90A4E86C5}" sibTransId="{B0B493D3-C764-41C5-85C8-4848A53C56B8}"/>
    <dgm:cxn modelId="{E3D60156-66E9-455F-979B-9E426E123E50}" srcId="{E570439B-6F9F-4607-B596-9D451CA3041C}" destId="{D5840510-06FE-41A4-A44E-B7811D01DF28}" srcOrd="2" destOrd="0" parTransId="{81B15925-D446-4DAF-B86F-6DB698DEA73B}" sibTransId="{AA002F4B-D388-49DA-9A9F-027BFC276F64}"/>
    <dgm:cxn modelId="{83B38565-A8E9-49A8-8F11-8D25E0FAC659}" type="presOf" srcId="{DF8D469E-6497-42E8-A1A1-C1CE0F0D61A9}" destId="{DCCBE5D4-D093-4C20-8526-F7AE0A68105E}" srcOrd="0" destOrd="0" presId="urn:microsoft.com/office/officeart/2005/8/layout/orgChart1"/>
    <dgm:cxn modelId="{80577613-5787-4498-80F9-9B9E51151183}" type="presOf" srcId="{0AC0B0CE-7996-4A5D-82DC-84BCF12B4BB0}" destId="{641F7A6A-B4AA-4E51-84A3-E5E15DC713D8}" srcOrd="0" destOrd="0" presId="urn:microsoft.com/office/officeart/2005/8/layout/orgChart1"/>
    <dgm:cxn modelId="{96DBA0F7-9830-434A-81E7-0666FBF39EDA}" type="presOf" srcId="{0DFC32FF-2F43-4E5B-9E51-C2042817A456}" destId="{0C443417-54C1-4A7D-B464-6F1BBCED1EE5}" srcOrd="1" destOrd="0" presId="urn:microsoft.com/office/officeart/2005/8/layout/orgChart1"/>
    <dgm:cxn modelId="{93A3C724-5AD2-4727-9247-7778228212C1}" srcId="{2A030CAD-7812-4391-977B-92F3DCDFC573}" destId="{E570439B-6F9F-4607-B596-9D451CA3041C}" srcOrd="0" destOrd="0" parTransId="{CC7AEE7B-3563-430E-A4DE-C1FE0618BDC4}" sibTransId="{0AFA2634-D2AE-4580-B398-20483EEEBB07}"/>
    <dgm:cxn modelId="{53460E15-5F4C-44F4-A20D-1A15B609DB87}" srcId="{D5840510-06FE-41A4-A44E-B7811D01DF28}" destId="{BB6717A4-7FE3-4A91-89C3-1F25B84DF661}" srcOrd="0" destOrd="0" parTransId="{2169AADC-8FB7-4328-BEBA-6B9AA190F9C4}" sibTransId="{400CF53E-0393-4E1D-B2A3-E3151C304AAF}"/>
    <dgm:cxn modelId="{CAD15022-29A5-43EC-8461-E4C40EEA2654}" type="presOf" srcId="{D5840510-06FE-41A4-A44E-B7811D01DF28}" destId="{0A69E03B-A635-4A6F-83E5-C3E4201EF6E9}" srcOrd="1" destOrd="0" presId="urn:microsoft.com/office/officeart/2005/8/layout/orgChart1"/>
    <dgm:cxn modelId="{3C972361-B29D-4AB5-8CAE-A04B65C96D3F}" type="presOf" srcId="{D0F47F62-1214-4F91-AE56-E70F8F35918F}" destId="{B2BC3F50-6F45-43A1-B3F5-B8C78620E805}" srcOrd="1" destOrd="0" presId="urn:microsoft.com/office/officeart/2005/8/layout/orgChart1"/>
    <dgm:cxn modelId="{DEA4A98C-7866-49A3-804E-40F77BFE5930}" type="presOf" srcId="{F1118DE1-4DED-4C49-A769-452D53F7DD3E}" destId="{C8691DF2-4621-40AE-8BF5-4BDF440B114B}" srcOrd="0" destOrd="0" presId="urn:microsoft.com/office/officeart/2005/8/layout/orgChart1"/>
    <dgm:cxn modelId="{A0A2E01A-1731-4EB8-9A12-E6FA16C3F136}" type="presOf" srcId="{3C3689F2-4620-41B0-B59E-B2456D96246A}" destId="{EEF087C7-BF61-42C8-B615-D1636BADD4DF}" srcOrd="0" destOrd="0" presId="urn:microsoft.com/office/officeart/2005/8/layout/orgChart1"/>
    <dgm:cxn modelId="{D2A42D70-2313-455B-BD68-C49FB8001AAF}" type="presOf" srcId="{383889DC-335E-4155-8CC8-144BEF74C2E4}" destId="{DCC382FE-7777-45F2-B7F9-0C6507DD24F3}" srcOrd="0" destOrd="0" presId="urn:microsoft.com/office/officeart/2005/8/layout/orgChart1"/>
    <dgm:cxn modelId="{34F3E5EC-AD19-4DD2-9E01-F805119427D5}" type="presParOf" srcId="{EFCBC196-E4D2-4A87-ADF6-8DC546679FC1}" destId="{4AE0AD72-C210-46AD-AF17-3EAABDF59E46}" srcOrd="0" destOrd="0" presId="urn:microsoft.com/office/officeart/2005/8/layout/orgChart1"/>
    <dgm:cxn modelId="{D34F1ED8-3889-49E8-8E19-173148A05B01}" type="presParOf" srcId="{4AE0AD72-C210-46AD-AF17-3EAABDF59E46}" destId="{1C1ECE55-7DA4-4F05-AF7F-1D6BD346AE26}" srcOrd="0" destOrd="0" presId="urn:microsoft.com/office/officeart/2005/8/layout/orgChart1"/>
    <dgm:cxn modelId="{61C82F6A-7195-401C-A2D7-3EA9B03627ED}" type="presParOf" srcId="{1C1ECE55-7DA4-4F05-AF7F-1D6BD346AE26}" destId="{4C676A30-2B36-45B2-BBC5-62C4BF73CAFB}" srcOrd="0" destOrd="0" presId="urn:microsoft.com/office/officeart/2005/8/layout/orgChart1"/>
    <dgm:cxn modelId="{5F0B6B2D-2B3D-48F6-AC8D-1B2C7C555D0F}" type="presParOf" srcId="{1C1ECE55-7DA4-4F05-AF7F-1D6BD346AE26}" destId="{0494ED52-C878-4837-9E33-F7B80EC4B1B3}" srcOrd="1" destOrd="0" presId="urn:microsoft.com/office/officeart/2005/8/layout/orgChart1"/>
    <dgm:cxn modelId="{67DBEB66-C700-451D-98DF-9F76E5DA06AC}" type="presParOf" srcId="{4AE0AD72-C210-46AD-AF17-3EAABDF59E46}" destId="{3D6B856B-9EBB-4F53-A603-6A2CEFDE7647}" srcOrd="1" destOrd="0" presId="urn:microsoft.com/office/officeart/2005/8/layout/orgChart1"/>
    <dgm:cxn modelId="{D24B91CA-890A-47A6-B848-F17E76149277}" type="presParOf" srcId="{3D6B856B-9EBB-4F53-A603-6A2CEFDE7647}" destId="{641F7A6A-B4AA-4E51-84A3-E5E15DC713D8}" srcOrd="0" destOrd="0" presId="urn:microsoft.com/office/officeart/2005/8/layout/orgChart1"/>
    <dgm:cxn modelId="{B60AB687-C907-448F-AC9C-A92EE2A60289}" type="presParOf" srcId="{3D6B856B-9EBB-4F53-A603-6A2CEFDE7647}" destId="{F78B0349-6E15-4765-A0B5-AB29FD30DC25}" srcOrd="1" destOrd="0" presId="urn:microsoft.com/office/officeart/2005/8/layout/orgChart1"/>
    <dgm:cxn modelId="{A42FAEDF-9FCE-4B1E-AC69-06ECDFD6733C}" type="presParOf" srcId="{F78B0349-6E15-4765-A0B5-AB29FD30DC25}" destId="{CE03A830-0508-482E-AD07-DD5B5A019DB3}" srcOrd="0" destOrd="0" presId="urn:microsoft.com/office/officeart/2005/8/layout/orgChart1"/>
    <dgm:cxn modelId="{0D59EA90-A055-4231-A378-0E5237BFEEF5}" type="presParOf" srcId="{CE03A830-0508-482E-AD07-DD5B5A019DB3}" destId="{EAF3E9FD-265A-4D88-B132-8BF2F2D54B26}" srcOrd="0" destOrd="0" presId="urn:microsoft.com/office/officeart/2005/8/layout/orgChart1"/>
    <dgm:cxn modelId="{DE28C498-CB01-40FB-A946-DE3775C6B01C}" type="presParOf" srcId="{CE03A830-0508-482E-AD07-DD5B5A019DB3}" destId="{1E5BFFA2-E439-411F-ADEE-B97B5F7EE841}" srcOrd="1" destOrd="0" presId="urn:microsoft.com/office/officeart/2005/8/layout/orgChart1"/>
    <dgm:cxn modelId="{BBA5304E-4A95-46E8-9071-3E56389AB525}" type="presParOf" srcId="{F78B0349-6E15-4765-A0B5-AB29FD30DC25}" destId="{4CAD44A4-ECB0-4AAC-80E5-79CFBC265E9F}" srcOrd="1" destOrd="0" presId="urn:microsoft.com/office/officeart/2005/8/layout/orgChart1"/>
    <dgm:cxn modelId="{8EEC0CB7-C936-47DD-A0FD-670918CD7075}" type="presParOf" srcId="{4CAD44A4-ECB0-4AAC-80E5-79CFBC265E9F}" destId="{EEF087C7-BF61-42C8-B615-D1636BADD4DF}" srcOrd="0" destOrd="0" presId="urn:microsoft.com/office/officeart/2005/8/layout/orgChart1"/>
    <dgm:cxn modelId="{694A0869-EC14-40C8-9596-20E119077EAB}" type="presParOf" srcId="{4CAD44A4-ECB0-4AAC-80E5-79CFBC265E9F}" destId="{D0864728-D929-4ECA-BE36-9C306FD00921}" srcOrd="1" destOrd="0" presId="urn:microsoft.com/office/officeart/2005/8/layout/orgChart1"/>
    <dgm:cxn modelId="{D329F9B1-4640-41DF-B4BD-9285A13125DF}" type="presParOf" srcId="{D0864728-D929-4ECA-BE36-9C306FD00921}" destId="{46120936-DB8D-4805-924E-E921CAA0C1CF}" srcOrd="0" destOrd="0" presId="urn:microsoft.com/office/officeart/2005/8/layout/orgChart1"/>
    <dgm:cxn modelId="{E691E581-DD92-4676-AC3B-118362765B9D}" type="presParOf" srcId="{46120936-DB8D-4805-924E-E921CAA0C1CF}" destId="{B0CA8469-6736-4D46-B030-E5891C1303B2}" srcOrd="0" destOrd="0" presId="urn:microsoft.com/office/officeart/2005/8/layout/orgChart1"/>
    <dgm:cxn modelId="{B0DC472B-F031-4C2F-8743-1524FC8154B6}" type="presParOf" srcId="{46120936-DB8D-4805-924E-E921CAA0C1CF}" destId="{A7578BC8-DCF2-4CC2-82A8-B24DD1F1EC68}" srcOrd="1" destOrd="0" presId="urn:microsoft.com/office/officeart/2005/8/layout/orgChart1"/>
    <dgm:cxn modelId="{6406AA15-8266-4055-86AB-05C2235DF5D8}" type="presParOf" srcId="{D0864728-D929-4ECA-BE36-9C306FD00921}" destId="{C0C59B0D-237A-45C7-B3C4-9094BB86FDE9}" srcOrd="1" destOrd="0" presId="urn:microsoft.com/office/officeart/2005/8/layout/orgChart1"/>
    <dgm:cxn modelId="{C4782DCE-17E3-4F35-90C7-E5B0B9847B55}" type="presParOf" srcId="{C0C59B0D-237A-45C7-B3C4-9094BB86FDE9}" destId="{22CDEE11-9851-425E-B3CF-9659A6B0D6E2}" srcOrd="0" destOrd="0" presId="urn:microsoft.com/office/officeart/2005/8/layout/orgChart1"/>
    <dgm:cxn modelId="{F4BCCE89-1AF2-4B07-8932-36A06A681E07}" type="presParOf" srcId="{C0C59B0D-237A-45C7-B3C4-9094BB86FDE9}" destId="{BDA38673-7B12-498C-9527-3D8714FCE9BD}" srcOrd="1" destOrd="0" presId="urn:microsoft.com/office/officeart/2005/8/layout/orgChart1"/>
    <dgm:cxn modelId="{DEF3A8BA-55F9-4C86-856E-76677E3F1D96}" type="presParOf" srcId="{BDA38673-7B12-498C-9527-3D8714FCE9BD}" destId="{9FA36A31-1716-4D83-A6A7-59A7D182C632}" srcOrd="0" destOrd="0" presId="urn:microsoft.com/office/officeart/2005/8/layout/orgChart1"/>
    <dgm:cxn modelId="{31424754-6FCE-485D-9D10-E1AD29E63BEA}" type="presParOf" srcId="{9FA36A31-1716-4D83-A6A7-59A7D182C632}" destId="{A7C87A10-9352-4741-9A45-04AE6E8202D0}" srcOrd="0" destOrd="0" presId="urn:microsoft.com/office/officeart/2005/8/layout/orgChart1"/>
    <dgm:cxn modelId="{F846EF11-DC2F-42EF-9496-70C1141269A7}" type="presParOf" srcId="{9FA36A31-1716-4D83-A6A7-59A7D182C632}" destId="{EFF69E95-10DA-489F-8825-66DB113987DD}" srcOrd="1" destOrd="0" presId="urn:microsoft.com/office/officeart/2005/8/layout/orgChart1"/>
    <dgm:cxn modelId="{9D6B1EA4-4100-421F-9DAA-CD89CFBDD62E}" type="presParOf" srcId="{BDA38673-7B12-498C-9527-3D8714FCE9BD}" destId="{AD15E4B8-91F1-4AB6-89FC-8366C615FF84}" srcOrd="1" destOrd="0" presId="urn:microsoft.com/office/officeart/2005/8/layout/orgChart1"/>
    <dgm:cxn modelId="{D5467939-F172-4241-828C-41A9A00E7F25}" type="presParOf" srcId="{BDA38673-7B12-498C-9527-3D8714FCE9BD}" destId="{7680835A-1B98-4FBB-B241-AFB736AAEA49}" srcOrd="2" destOrd="0" presId="urn:microsoft.com/office/officeart/2005/8/layout/orgChart1"/>
    <dgm:cxn modelId="{6001273C-F03C-4FAE-9817-B5106432802E}" type="presParOf" srcId="{D0864728-D929-4ECA-BE36-9C306FD00921}" destId="{4292FC1C-62A1-4B2C-97E0-5EF765B5F4BD}" srcOrd="2" destOrd="0" presId="urn:microsoft.com/office/officeart/2005/8/layout/orgChart1"/>
    <dgm:cxn modelId="{743B2C6C-63AB-40C5-93AF-0D4CEE4F84F7}" type="presParOf" srcId="{4CAD44A4-ECB0-4AAC-80E5-79CFBC265E9F}" destId="{26206C5A-4368-4E4D-BC0D-E276015B28BE}" srcOrd="2" destOrd="0" presId="urn:microsoft.com/office/officeart/2005/8/layout/orgChart1"/>
    <dgm:cxn modelId="{7770914E-301A-45FB-909C-94104ADE1190}" type="presParOf" srcId="{4CAD44A4-ECB0-4AAC-80E5-79CFBC265E9F}" destId="{3EE20370-4102-4FEA-98E9-338BB896BCB3}" srcOrd="3" destOrd="0" presId="urn:microsoft.com/office/officeart/2005/8/layout/orgChart1"/>
    <dgm:cxn modelId="{FF05932C-FA5E-483E-8200-A95DC24A4FD4}" type="presParOf" srcId="{3EE20370-4102-4FEA-98E9-338BB896BCB3}" destId="{DC0920DD-26D3-4246-B4A0-64C812334F0A}" srcOrd="0" destOrd="0" presId="urn:microsoft.com/office/officeart/2005/8/layout/orgChart1"/>
    <dgm:cxn modelId="{488E53CD-34F6-4F13-AC98-F5F74D9D1539}" type="presParOf" srcId="{DC0920DD-26D3-4246-B4A0-64C812334F0A}" destId="{DCCBE5D4-D093-4C20-8526-F7AE0A68105E}" srcOrd="0" destOrd="0" presId="urn:microsoft.com/office/officeart/2005/8/layout/orgChart1"/>
    <dgm:cxn modelId="{BA3C4261-DAB7-4CBC-994E-BB29CD34D7B5}" type="presParOf" srcId="{DC0920DD-26D3-4246-B4A0-64C812334F0A}" destId="{E3D37F30-9B54-4120-901D-6776CD474400}" srcOrd="1" destOrd="0" presId="urn:microsoft.com/office/officeart/2005/8/layout/orgChart1"/>
    <dgm:cxn modelId="{904F23BB-D140-47D9-B8EC-6EF833DB7CC4}" type="presParOf" srcId="{3EE20370-4102-4FEA-98E9-338BB896BCB3}" destId="{94E196B3-1BE7-46FB-8F33-DB4405C3F488}" srcOrd="1" destOrd="0" presId="urn:microsoft.com/office/officeart/2005/8/layout/orgChart1"/>
    <dgm:cxn modelId="{6630E829-E5A4-4AFC-BD31-C9298CDACD2B}" type="presParOf" srcId="{3EE20370-4102-4FEA-98E9-338BB896BCB3}" destId="{5BFE95FE-41BC-493A-B3C0-FB2ABB409B6E}" srcOrd="2" destOrd="0" presId="urn:microsoft.com/office/officeart/2005/8/layout/orgChart1"/>
    <dgm:cxn modelId="{81A3D4CD-1379-4D11-8AB8-BE72ACC4693C}" type="presParOf" srcId="{F78B0349-6E15-4765-A0B5-AB29FD30DC25}" destId="{FDCFFBD0-1D35-4E49-A4E6-4A6E5B897519}" srcOrd="2" destOrd="0" presId="urn:microsoft.com/office/officeart/2005/8/layout/orgChart1"/>
    <dgm:cxn modelId="{19C70156-4B95-462E-AE54-AB1A8D5C2E29}" type="presParOf" srcId="{3D6B856B-9EBB-4F53-A603-6A2CEFDE7647}" destId="{81E8EF87-F94B-4D09-BE00-4D0F2612DDBA}" srcOrd="2" destOrd="0" presId="urn:microsoft.com/office/officeart/2005/8/layout/orgChart1"/>
    <dgm:cxn modelId="{732F2E98-87C9-4C9D-9F08-A86FDE8B5E3B}" type="presParOf" srcId="{3D6B856B-9EBB-4F53-A603-6A2CEFDE7647}" destId="{6A5E3907-0C00-4BF2-B7DC-635A95FE9F01}" srcOrd="3" destOrd="0" presId="urn:microsoft.com/office/officeart/2005/8/layout/orgChart1"/>
    <dgm:cxn modelId="{F5DAAE47-7BE8-4BBD-AC51-C1453A063ED4}" type="presParOf" srcId="{6A5E3907-0C00-4BF2-B7DC-635A95FE9F01}" destId="{8A3F5432-8121-4BE6-A4B3-50A8A0C434F8}" srcOrd="0" destOrd="0" presId="urn:microsoft.com/office/officeart/2005/8/layout/orgChart1"/>
    <dgm:cxn modelId="{1E837825-B304-41AA-9314-C8A6ECA0B4AA}" type="presParOf" srcId="{8A3F5432-8121-4BE6-A4B3-50A8A0C434F8}" destId="{C8691DF2-4621-40AE-8BF5-4BDF440B114B}" srcOrd="0" destOrd="0" presId="urn:microsoft.com/office/officeart/2005/8/layout/orgChart1"/>
    <dgm:cxn modelId="{F2D8457D-AC88-462D-A03E-C022BBF1E0CA}" type="presParOf" srcId="{8A3F5432-8121-4BE6-A4B3-50A8A0C434F8}" destId="{4E17E293-B589-4BD0-BF24-48A595CF8239}" srcOrd="1" destOrd="0" presId="urn:microsoft.com/office/officeart/2005/8/layout/orgChart1"/>
    <dgm:cxn modelId="{BC374F83-6746-4017-A59D-BBF54CAE87E8}" type="presParOf" srcId="{6A5E3907-0C00-4BF2-B7DC-635A95FE9F01}" destId="{E56C6008-EE64-4938-9764-1AA181E7ECA5}" srcOrd="1" destOrd="0" presId="urn:microsoft.com/office/officeart/2005/8/layout/orgChart1"/>
    <dgm:cxn modelId="{E16D14D1-2840-48A0-AF6A-A6BAE4AE009D}" type="presParOf" srcId="{E56C6008-EE64-4938-9764-1AA181E7ECA5}" destId="{D6A99E24-7293-4F85-A8EE-4C24F3CB534C}" srcOrd="0" destOrd="0" presId="urn:microsoft.com/office/officeart/2005/8/layout/orgChart1"/>
    <dgm:cxn modelId="{E117425E-790E-40C1-89B5-00BCE17E53BE}" type="presParOf" srcId="{E56C6008-EE64-4938-9764-1AA181E7ECA5}" destId="{C48AC750-52D0-48C2-8877-5FD8F5833F18}" srcOrd="1" destOrd="0" presId="urn:microsoft.com/office/officeart/2005/8/layout/orgChart1"/>
    <dgm:cxn modelId="{B62DCA80-BE3A-461F-A69C-AED8E8CF64BD}" type="presParOf" srcId="{C48AC750-52D0-48C2-8877-5FD8F5833F18}" destId="{B8BFB884-0853-46E6-A8CE-464F76D2E883}" srcOrd="0" destOrd="0" presId="urn:microsoft.com/office/officeart/2005/8/layout/orgChart1"/>
    <dgm:cxn modelId="{E969B1EF-E784-40C4-9D52-48BF3A2AA877}" type="presParOf" srcId="{B8BFB884-0853-46E6-A8CE-464F76D2E883}" destId="{11D17D5A-3F4E-4679-8B1C-8D9EB51C7C0E}" srcOrd="0" destOrd="0" presId="urn:microsoft.com/office/officeart/2005/8/layout/orgChart1"/>
    <dgm:cxn modelId="{05A11805-7067-4391-8E12-33A19733AF2E}" type="presParOf" srcId="{B8BFB884-0853-46E6-A8CE-464F76D2E883}" destId="{0C443417-54C1-4A7D-B464-6F1BBCED1EE5}" srcOrd="1" destOrd="0" presId="urn:microsoft.com/office/officeart/2005/8/layout/orgChart1"/>
    <dgm:cxn modelId="{BDB8CF56-4DD8-401A-AEB8-11AC8E0F1D7F}" type="presParOf" srcId="{C48AC750-52D0-48C2-8877-5FD8F5833F18}" destId="{D3A154A5-2F1C-40E5-B717-5E3FAF2F6098}" srcOrd="1" destOrd="0" presId="urn:microsoft.com/office/officeart/2005/8/layout/orgChart1"/>
    <dgm:cxn modelId="{B96B0D7A-5F7C-4E93-B145-E3EBE2FED3AC}" type="presParOf" srcId="{D3A154A5-2F1C-40E5-B717-5E3FAF2F6098}" destId="{B31A427F-C19D-4E93-8736-0BF8D6D29085}" srcOrd="0" destOrd="0" presId="urn:microsoft.com/office/officeart/2005/8/layout/orgChart1"/>
    <dgm:cxn modelId="{BE0F25B8-50C6-4208-B490-7A28092C9B8A}" type="presParOf" srcId="{D3A154A5-2F1C-40E5-B717-5E3FAF2F6098}" destId="{B6622A7B-AAEC-4794-8DE5-B7EC8F60152B}" srcOrd="1" destOrd="0" presId="urn:microsoft.com/office/officeart/2005/8/layout/orgChart1"/>
    <dgm:cxn modelId="{4D637B49-3E48-4A41-9785-8A0C97B20CF2}" type="presParOf" srcId="{B6622A7B-AAEC-4794-8DE5-B7EC8F60152B}" destId="{AFC361C8-0C5C-45A9-8BF4-5D998EA23DB1}" srcOrd="0" destOrd="0" presId="urn:microsoft.com/office/officeart/2005/8/layout/orgChart1"/>
    <dgm:cxn modelId="{49A39876-0DBB-4F19-94E3-05E2F4833D14}" type="presParOf" srcId="{AFC361C8-0C5C-45A9-8BF4-5D998EA23DB1}" destId="{28271AD5-B95E-4589-8D59-ADDAB72AE2FF}" srcOrd="0" destOrd="0" presId="urn:microsoft.com/office/officeart/2005/8/layout/orgChart1"/>
    <dgm:cxn modelId="{082CCA47-CCF0-4E0C-9374-CD432B9F99A2}" type="presParOf" srcId="{AFC361C8-0C5C-45A9-8BF4-5D998EA23DB1}" destId="{B2BC3F50-6F45-43A1-B3F5-B8C78620E805}" srcOrd="1" destOrd="0" presId="urn:microsoft.com/office/officeart/2005/8/layout/orgChart1"/>
    <dgm:cxn modelId="{28CDD703-8E8F-48F4-A4CE-3DB7B21C21E0}" type="presParOf" srcId="{B6622A7B-AAEC-4794-8DE5-B7EC8F60152B}" destId="{7873FD16-4FE4-4E9C-A8FE-8E4A16587EF3}" srcOrd="1" destOrd="0" presId="urn:microsoft.com/office/officeart/2005/8/layout/orgChart1"/>
    <dgm:cxn modelId="{5855E455-1855-4B55-ADFC-4F66C2CF6ABA}" type="presParOf" srcId="{B6622A7B-AAEC-4794-8DE5-B7EC8F60152B}" destId="{2EAB3B1A-3363-4B3D-B172-8F97048D4407}" srcOrd="2" destOrd="0" presId="urn:microsoft.com/office/officeart/2005/8/layout/orgChart1"/>
    <dgm:cxn modelId="{4CDB4423-F074-41D4-9591-7AC1F1964FBA}" type="presParOf" srcId="{D3A154A5-2F1C-40E5-B717-5E3FAF2F6098}" destId="{DB5C541D-4AF3-4E79-8E6D-B9497003AF3A}" srcOrd="2" destOrd="0" presId="urn:microsoft.com/office/officeart/2005/8/layout/orgChart1"/>
    <dgm:cxn modelId="{BD7555B1-D6B0-42EA-BB49-9B07EB56A714}" type="presParOf" srcId="{D3A154A5-2F1C-40E5-B717-5E3FAF2F6098}" destId="{4A9E5996-44F7-42B2-914D-07BA9E31F68F}" srcOrd="3" destOrd="0" presId="urn:microsoft.com/office/officeart/2005/8/layout/orgChart1"/>
    <dgm:cxn modelId="{84582580-07CA-4A30-A01B-94CCB13C32CE}" type="presParOf" srcId="{4A9E5996-44F7-42B2-914D-07BA9E31F68F}" destId="{5919B509-AF6A-4718-B1CF-AC3F2A7DE015}" srcOrd="0" destOrd="0" presId="urn:microsoft.com/office/officeart/2005/8/layout/orgChart1"/>
    <dgm:cxn modelId="{1000BE75-7E9D-462F-85BB-439E9B87C9B1}" type="presParOf" srcId="{5919B509-AF6A-4718-B1CF-AC3F2A7DE015}" destId="{DCC382FE-7777-45F2-B7F9-0C6507DD24F3}" srcOrd="0" destOrd="0" presId="urn:microsoft.com/office/officeart/2005/8/layout/orgChart1"/>
    <dgm:cxn modelId="{74EF9701-164E-489D-8073-E88DC1B28D6E}" type="presParOf" srcId="{5919B509-AF6A-4718-B1CF-AC3F2A7DE015}" destId="{E954ABB0-45FE-4BFD-9FB3-F3009F4515EF}" srcOrd="1" destOrd="0" presId="urn:microsoft.com/office/officeart/2005/8/layout/orgChart1"/>
    <dgm:cxn modelId="{F420A81F-23EE-4149-9177-E05224F6E3B4}" type="presParOf" srcId="{4A9E5996-44F7-42B2-914D-07BA9E31F68F}" destId="{4BFE3625-9775-4776-A884-B76A1E11DE0A}" srcOrd="1" destOrd="0" presId="urn:microsoft.com/office/officeart/2005/8/layout/orgChart1"/>
    <dgm:cxn modelId="{64A8E393-F98B-4783-BD9F-BC63318AE37B}" type="presParOf" srcId="{4A9E5996-44F7-42B2-914D-07BA9E31F68F}" destId="{1DA6BC40-3CFE-41A5-8B5C-75C5C2B26380}" srcOrd="2" destOrd="0" presId="urn:microsoft.com/office/officeart/2005/8/layout/orgChart1"/>
    <dgm:cxn modelId="{3A6B98EE-B4B8-43FC-B062-3002895EF0C4}" type="presParOf" srcId="{C48AC750-52D0-48C2-8877-5FD8F5833F18}" destId="{4E57D294-12A4-44AE-B5CA-0760773BDE09}" srcOrd="2" destOrd="0" presId="urn:microsoft.com/office/officeart/2005/8/layout/orgChart1"/>
    <dgm:cxn modelId="{9CF780AB-C8BF-4B7D-9E9B-F2061524F8ED}" type="presParOf" srcId="{E56C6008-EE64-4938-9764-1AA181E7ECA5}" destId="{C7C57188-C404-4E3F-9D14-31D924C5A20A}" srcOrd="2" destOrd="0" presId="urn:microsoft.com/office/officeart/2005/8/layout/orgChart1"/>
    <dgm:cxn modelId="{B560EB1B-C474-4146-8D98-3CBEDAD6F3AD}" type="presParOf" srcId="{E56C6008-EE64-4938-9764-1AA181E7ECA5}" destId="{FF2DDE1D-39E2-4649-A5F6-CB1FED23716B}" srcOrd="3" destOrd="0" presId="urn:microsoft.com/office/officeart/2005/8/layout/orgChart1"/>
    <dgm:cxn modelId="{F0C42970-F5EC-4BDF-A9DE-7800F4301E47}" type="presParOf" srcId="{FF2DDE1D-39E2-4649-A5F6-CB1FED23716B}" destId="{53F69B05-25AF-497D-992F-6B3DF0B7C22C}" srcOrd="0" destOrd="0" presId="urn:microsoft.com/office/officeart/2005/8/layout/orgChart1"/>
    <dgm:cxn modelId="{8420E933-D4A5-44C0-BE92-77F83FBFAA89}" type="presParOf" srcId="{53F69B05-25AF-497D-992F-6B3DF0B7C22C}" destId="{9C4B3C4C-5494-4BAC-A450-E07329356933}" srcOrd="0" destOrd="0" presId="urn:microsoft.com/office/officeart/2005/8/layout/orgChart1"/>
    <dgm:cxn modelId="{B34FEB7D-A796-4E68-9F35-09D1227CC6BD}" type="presParOf" srcId="{53F69B05-25AF-497D-992F-6B3DF0B7C22C}" destId="{4E98F685-AC5F-45FE-AAA8-6C4E42472272}" srcOrd="1" destOrd="0" presId="urn:microsoft.com/office/officeart/2005/8/layout/orgChart1"/>
    <dgm:cxn modelId="{7FA5E03E-3B86-48AB-B1C8-71FB4CCB3188}" type="presParOf" srcId="{FF2DDE1D-39E2-4649-A5F6-CB1FED23716B}" destId="{27100140-DB5B-41CE-A204-BF7FE4B1E27E}" srcOrd="1" destOrd="0" presId="urn:microsoft.com/office/officeart/2005/8/layout/orgChart1"/>
    <dgm:cxn modelId="{D19DC76D-E617-4334-994F-C06C32EB8477}" type="presParOf" srcId="{FF2DDE1D-39E2-4649-A5F6-CB1FED23716B}" destId="{26C78E58-5822-475B-8AA2-A225E2A8B00B}" srcOrd="2" destOrd="0" presId="urn:microsoft.com/office/officeart/2005/8/layout/orgChart1"/>
    <dgm:cxn modelId="{2C81EB8E-6919-4F55-B79A-E111CD720585}" type="presParOf" srcId="{6A5E3907-0C00-4BF2-B7DC-635A95FE9F01}" destId="{81E5D109-B877-4D2F-9ECC-0BF4501F0636}" srcOrd="2" destOrd="0" presId="urn:microsoft.com/office/officeart/2005/8/layout/orgChart1"/>
    <dgm:cxn modelId="{1D8C368B-AD67-4952-9FF4-E6C6AC65820A}" type="presParOf" srcId="{3D6B856B-9EBB-4F53-A603-6A2CEFDE7647}" destId="{A65895F8-C382-4357-8D6A-1593F17FF9D6}" srcOrd="4" destOrd="0" presId="urn:microsoft.com/office/officeart/2005/8/layout/orgChart1"/>
    <dgm:cxn modelId="{A12D290D-5546-4B46-94C0-0807BB9ADA1C}" type="presParOf" srcId="{3D6B856B-9EBB-4F53-A603-6A2CEFDE7647}" destId="{DF8AAE33-857E-4F34-A1E8-6B0797AD9DDF}" srcOrd="5" destOrd="0" presId="urn:microsoft.com/office/officeart/2005/8/layout/orgChart1"/>
    <dgm:cxn modelId="{A79F2408-911F-4F64-8BF9-377BDF29CCFF}" type="presParOf" srcId="{DF8AAE33-857E-4F34-A1E8-6B0797AD9DDF}" destId="{6EFB1341-913E-4A2F-9703-61F6836A3713}" srcOrd="0" destOrd="0" presId="urn:microsoft.com/office/officeart/2005/8/layout/orgChart1"/>
    <dgm:cxn modelId="{60D00804-AF0A-4F28-84BE-4A55A1150403}" type="presParOf" srcId="{6EFB1341-913E-4A2F-9703-61F6836A3713}" destId="{6E353CA8-81C3-4F4A-BA70-8240CD2AF5F8}" srcOrd="0" destOrd="0" presId="urn:microsoft.com/office/officeart/2005/8/layout/orgChart1"/>
    <dgm:cxn modelId="{1AB223BB-6814-449E-9E32-4ED9CBAB4D0D}" type="presParOf" srcId="{6EFB1341-913E-4A2F-9703-61F6836A3713}" destId="{0A69E03B-A635-4A6F-83E5-C3E4201EF6E9}" srcOrd="1" destOrd="0" presId="urn:microsoft.com/office/officeart/2005/8/layout/orgChart1"/>
    <dgm:cxn modelId="{5275BACF-FB05-4690-9BB9-A225E2E74AB6}" type="presParOf" srcId="{DF8AAE33-857E-4F34-A1E8-6B0797AD9DDF}" destId="{7634C6AE-9C8D-4659-BEC2-B5EBDB423840}" srcOrd="1" destOrd="0" presId="urn:microsoft.com/office/officeart/2005/8/layout/orgChart1"/>
    <dgm:cxn modelId="{607E0F37-416B-4018-95B9-D844864EF5CA}" type="presParOf" srcId="{7634C6AE-9C8D-4659-BEC2-B5EBDB423840}" destId="{1FE51409-F0A1-4159-B411-89515891D58E}" srcOrd="0" destOrd="0" presId="urn:microsoft.com/office/officeart/2005/8/layout/orgChart1"/>
    <dgm:cxn modelId="{3B57BFC2-61BB-43B2-997E-16DCB8BEF307}" type="presParOf" srcId="{7634C6AE-9C8D-4659-BEC2-B5EBDB423840}" destId="{269FAD63-C341-4B30-9069-C19F4FB69E47}" srcOrd="1" destOrd="0" presId="urn:microsoft.com/office/officeart/2005/8/layout/orgChart1"/>
    <dgm:cxn modelId="{1A388A39-AE5D-471B-9941-BFD5C45BE7E0}" type="presParOf" srcId="{269FAD63-C341-4B30-9069-C19F4FB69E47}" destId="{118644DB-57CD-4D6D-800B-A1141DEA6336}" srcOrd="0" destOrd="0" presId="urn:microsoft.com/office/officeart/2005/8/layout/orgChart1"/>
    <dgm:cxn modelId="{D230B015-053F-4E42-867E-399B87E2FDC5}" type="presParOf" srcId="{118644DB-57CD-4D6D-800B-A1141DEA6336}" destId="{363E96FD-0F78-4D7A-942E-228E56C0F118}" srcOrd="0" destOrd="0" presId="urn:microsoft.com/office/officeart/2005/8/layout/orgChart1"/>
    <dgm:cxn modelId="{AB1F6D39-C884-4FC6-A07D-BE980D559CAA}" type="presParOf" srcId="{118644DB-57CD-4D6D-800B-A1141DEA6336}" destId="{7F988829-BF48-4774-B78F-791FEB0A88CA}" srcOrd="1" destOrd="0" presId="urn:microsoft.com/office/officeart/2005/8/layout/orgChart1"/>
    <dgm:cxn modelId="{0EA0D0EA-5611-467E-864E-D60DA91D7E71}" type="presParOf" srcId="{269FAD63-C341-4B30-9069-C19F4FB69E47}" destId="{B6BD06AB-4FDA-4834-96F2-8174AA545335}" srcOrd="1" destOrd="0" presId="urn:microsoft.com/office/officeart/2005/8/layout/orgChart1"/>
    <dgm:cxn modelId="{15AF75E2-F49D-4314-AB81-50557FC028FD}" type="presParOf" srcId="{269FAD63-C341-4B30-9069-C19F4FB69E47}" destId="{EFF990EF-1678-4EA9-9B0E-6905503C7479}" srcOrd="2" destOrd="0" presId="urn:microsoft.com/office/officeart/2005/8/layout/orgChart1"/>
    <dgm:cxn modelId="{2F9029EF-2EFB-4B4F-8EF7-34478C156189}" type="presParOf" srcId="{DF8AAE33-857E-4F34-A1E8-6B0797AD9DDF}" destId="{2273B35B-F089-43A7-BC25-64C487330372}" srcOrd="2" destOrd="0" presId="urn:microsoft.com/office/officeart/2005/8/layout/orgChart1"/>
    <dgm:cxn modelId="{110267DA-D9A1-4DD0-A60B-A011D1F4BA1B}" type="presParOf" srcId="{4AE0AD72-C210-46AD-AF17-3EAABDF59E46}" destId="{8AC780CD-3910-46E2-9509-086382D57DB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A030CAD-7812-4391-977B-92F3DCDFC573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E570439B-6F9F-4607-B596-9D451CA3041C}">
      <dgm:prSet phldrT="[Tekst]"/>
      <dgm:spPr/>
      <dgm:t>
        <a:bodyPr/>
        <a:lstStyle/>
        <a:p>
          <a:r>
            <a:rPr lang="pl-PL" dirty="0" smtClean="0"/>
            <a:t>Promocja</a:t>
          </a:r>
          <a:endParaRPr lang="pl-PL" dirty="0"/>
        </a:p>
      </dgm:t>
    </dgm:pt>
    <dgm:pt modelId="{CC7AEE7B-3563-430E-A4DE-C1FE0618BDC4}" type="parTrans" cxnId="{93A3C724-5AD2-4727-9247-7778228212C1}">
      <dgm:prSet/>
      <dgm:spPr/>
      <dgm:t>
        <a:bodyPr/>
        <a:lstStyle/>
        <a:p>
          <a:endParaRPr lang="pl-PL"/>
        </a:p>
      </dgm:t>
    </dgm:pt>
    <dgm:pt modelId="{0AFA2634-D2AE-4580-B398-20483EEEBB07}" type="sibTrans" cxnId="{93A3C724-5AD2-4727-9247-7778228212C1}">
      <dgm:prSet/>
      <dgm:spPr/>
      <dgm:t>
        <a:bodyPr/>
        <a:lstStyle/>
        <a:p>
          <a:endParaRPr lang="pl-PL"/>
        </a:p>
      </dgm:t>
    </dgm:pt>
    <dgm:pt modelId="{C8C4D8AB-CAFE-4959-95D9-8254ABA3EBF7}">
      <dgm:prSet phldrT="[Tekst]"/>
      <dgm:spPr/>
      <dgm:t>
        <a:bodyPr/>
        <a:lstStyle/>
        <a:p>
          <a:r>
            <a:rPr lang="pl-PL" dirty="0" smtClean="0"/>
            <a:t>10% taniej</a:t>
          </a:r>
          <a:endParaRPr lang="pl-PL" dirty="0"/>
        </a:p>
      </dgm:t>
    </dgm:pt>
    <dgm:pt modelId="{0AC0B0CE-7996-4A5D-82DC-84BCF12B4BB0}" type="parTrans" cxnId="{BF6CD625-B71F-4325-AFCF-F889D924892F}">
      <dgm:prSet/>
      <dgm:spPr/>
      <dgm:t>
        <a:bodyPr/>
        <a:lstStyle/>
        <a:p>
          <a:endParaRPr lang="pl-PL"/>
        </a:p>
      </dgm:t>
    </dgm:pt>
    <dgm:pt modelId="{AA078C15-8D9B-4BD7-B155-4D020E617D30}" type="sibTrans" cxnId="{BF6CD625-B71F-4325-AFCF-F889D924892F}">
      <dgm:prSet/>
      <dgm:spPr/>
      <dgm:t>
        <a:bodyPr/>
        <a:lstStyle/>
        <a:p>
          <a:endParaRPr lang="pl-PL"/>
        </a:p>
      </dgm:t>
    </dgm:pt>
    <dgm:pt modelId="{F1118DE1-4DED-4C49-A769-452D53F7DD3E}">
      <dgm:prSet phldrT="[Tekst]"/>
      <dgm:spPr/>
      <dgm:t>
        <a:bodyPr/>
        <a:lstStyle/>
        <a:p>
          <a:r>
            <a:rPr lang="pl-PL" dirty="0" smtClean="0"/>
            <a:t>20% taniej</a:t>
          </a:r>
          <a:endParaRPr lang="pl-PL" dirty="0"/>
        </a:p>
      </dgm:t>
    </dgm:pt>
    <dgm:pt modelId="{D0E9361D-BB97-427C-8D47-56326BEF63DA}" type="parTrans" cxnId="{3CB2FBF2-6845-4A1E-8C28-8DD9A239BA2A}">
      <dgm:prSet/>
      <dgm:spPr/>
      <dgm:t>
        <a:bodyPr/>
        <a:lstStyle/>
        <a:p>
          <a:endParaRPr lang="pl-PL"/>
        </a:p>
      </dgm:t>
    </dgm:pt>
    <dgm:pt modelId="{C8562C5F-0408-4ABC-B066-FEBFC944B467}" type="sibTrans" cxnId="{3CB2FBF2-6845-4A1E-8C28-8DD9A239BA2A}">
      <dgm:prSet/>
      <dgm:spPr/>
      <dgm:t>
        <a:bodyPr/>
        <a:lstStyle/>
        <a:p>
          <a:endParaRPr lang="pl-PL"/>
        </a:p>
      </dgm:t>
    </dgm:pt>
    <dgm:pt modelId="{5D826B25-4874-4257-96E1-A9FEB6AB377E}">
      <dgm:prSet phldrT="[Tekst]"/>
      <dgm:spPr/>
      <dgm:t>
        <a:bodyPr/>
        <a:lstStyle/>
        <a:p>
          <a:r>
            <a:rPr lang="pl-PL" dirty="0" smtClean="0"/>
            <a:t>30% taniej</a:t>
          </a:r>
          <a:endParaRPr lang="pl-PL" dirty="0"/>
        </a:p>
      </dgm:t>
    </dgm:pt>
    <dgm:pt modelId="{E33DE244-7ED3-4F12-80F7-06CE14696981}" type="parTrans" cxnId="{8E57FF35-4F9D-49C5-917B-314371251581}">
      <dgm:prSet/>
      <dgm:spPr/>
      <dgm:t>
        <a:bodyPr/>
        <a:lstStyle/>
        <a:p>
          <a:endParaRPr lang="pl-PL"/>
        </a:p>
      </dgm:t>
    </dgm:pt>
    <dgm:pt modelId="{128BAC61-36FB-429B-85F3-C961E12E2E62}" type="sibTrans" cxnId="{8E57FF35-4F9D-49C5-917B-314371251581}">
      <dgm:prSet/>
      <dgm:spPr/>
      <dgm:t>
        <a:bodyPr/>
        <a:lstStyle/>
        <a:p>
          <a:endParaRPr lang="pl-PL"/>
        </a:p>
      </dgm:t>
    </dgm:pt>
    <dgm:pt modelId="{C2202F31-3A1D-4017-99A0-9BE4B86CC09A}">
      <dgm:prSet/>
      <dgm:spPr/>
      <dgm:t>
        <a:bodyPr/>
        <a:lstStyle/>
        <a:p>
          <a:r>
            <a:rPr lang="pl-PL" dirty="0" smtClean="0"/>
            <a:t>Kraj</a:t>
          </a:r>
          <a:endParaRPr lang="pl-PL" dirty="0"/>
        </a:p>
      </dgm:t>
    </dgm:pt>
    <dgm:pt modelId="{E86C8DD4-B9E2-4494-AA11-239CB369A6C1}" type="parTrans" cxnId="{7E3FA7B8-CEC8-4F84-B937-E68FDDA64C32}">
      <dgm:prSet/>
      <dgm:spPr/>
      <dgm:t>
        <a:bodyPr/>
        <a:lstStyle/>
        <a:p>
          <a:endParaRPr lang="pl-PL"/>
        </a:p>
      </dgm:t>
    </dgm:pt>
    <dgm:pt modelId="{BF53C0AA-B923-4FA1-A7D6-BC017AE763AA}" type="sibTrans" cxnId="{7E3FA7B8-CEC8-4F84-B937-E68FDDA64C32}">
      <dgm:prSet/>
      <dgm:spPr/>
      <dgm:t>
        <a:bodyPr/>
        <a:lstStyle/>
        <a:p>
          <a:endParaRPr lang="pl-PL"/>
        </a:p>
      </dgm:t>
    </dgm:pt>
    <dgm:pt modelId="{32EA2CE3-162C-4D39-A16C-A470677E8242}">
      <dgm:prSet/>
      <dgm:spPr/>
      <dgm:t>
        <a:bodyPr/>
        <a:lstStyle/>
        <a:p>
          <a:r>
            <a:rPr lang="pl-PL" dirty="0" smtClean="0"/>
            <a:t>Tunezja</a:t>
          </a:r>
          <a:endParaRPr lang="pl-PL" dirty="0"/>
        </a:p>
      </dgm:t>
    </dgm:pt>
    <dgm:pt modelId="{1B33F337-3504-458E-A674-B104BCAD10F7}" type="parTrans" cxnId="{99A443A7-AB25-42B6-9837-8BFDA7ACAD41}">
      <dgm:prSet/>
      <dgm:spPr/>
      <dgm:t>
        <a:bodyPr/>
        <a:lstStyle/>
        <a:p>
          <a:endParaRPr lang="pl-PL"/>
        </a:p>
      </dgm:t>
    </dgm:pt>
    <dgm:pt modelId="{E71E7CA6-CBD9-4FD8-995B-DBF20BE1DCF2}" type="sibTrans" cxnId="{99A443A7-AB25-42B6-9837-8BFDA7ACAD41}">
      <dgm:prSet/>
      <dgm:spPr/>
      <dgm:t>
        <a:bodyPr/>
        <a:lstStyle/>
        <a:p>
          <a:endParaRPr lang="pl-PL"/>
        </a:p>
      </dgm:t>
    </dgm:pt>
    <dgm:pt modelId="{72585807-6CF6-4083-AF7A-358C23C32567}">
      <dgm:prSet/>
      <dgm:spPr/>
      <dgm:t>
        <a:bodyPr/>
        <a:lstStyle/>
        <a:p>
          <a:r>
            <a:rPr lang="pl-PL" dirty="0" smtClean="0"/>
            <a:t>Szczegóły w biurze</a:t>
          </a:r>
          <a:endParaRPr lang="pl-PL" dirty="0"/>
        </a:p>
      </dgm:t>
    </dgm:pt>
    <dgm:pt modelId="{BA623176-B74D-4EBB-ABE9-B5167A495966}" type="parTrans" cxnId="{9C8EF52E-BD1B-4544-936C-237471886627}">
      <dgm:prSet/>
      <dgm:spPr/>
      <dgm:t>
        <a:bodyPr/>
        <a:lstStyle/>
        <a:p>
          <a:endParaRPr lang="pl-PL"/>
        </a:p>
      </dgm:t>
    </dgm:pt>
    <dgm:pt modelId="{97417834-4878-49BE-A10D-5CA901B034AD}" type="sibTrans" cxnId="{9C8EF52E-BD1B-4544-936C-237471886627}">
      <dgm:prSet/>
      <dgm:spPr/>
      <dgm:t>
        <a:bodyPr/>
        <a:lstStyle/>
        <a:p>
          <a:endParaRPr lang="pl-PL"/>
        </a:p>
      </dgm:t>
    </dgm:pt>
    <dgm:pt modelId="{EFCBC196-E4D2-4A87-ADF6-8DC546679FC1}" type="pres">
      <dgm:prSet presAssocID="{2A030CAD-7812-4391-977B-92F3DCDFC573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l-PL"/>
        </a:p>
      </dgm:t>
    </dgm:pt>
    <dgm:pt modelId="{4AE0AD72-C210-46AD-AF17-3EAABDF59E46}" type="pres">
      <dgm:prSet presAssocID="{E570439B-6F9F-4607-B596-9D451CA3041C}" presName="hierRoot1" presStyleCnt="0">
        <dgm:presLayoutVars>
          <dgm:hierBranch val="init"/>
        </dgm:presLayoutVars>
      </dgm:prSet>
      <dgm:spPr/>
    </dgm:pt>
    <dgm:pt modelId="{1C1ECE55-7DA4-4F05-AF7F-1D6BD346AE26}" type="pres">
      <dgm:prSet presAssocID="{E570439B-6F9F-4607-B596-9D451CA3041C}" presName="rootComposite1" presStyleCnt="0"/>
      <dgm:spPr/>
    </dgm:pt>
    <dgm:pt modelId="{4C676A30-2B36-45B2-BBC5-62C4BF73CAFB}" type="pres">
      <dgm:prSet presAssocID="{E570439B-6F9F-4607-B596-9D451CA3041C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0494ED52-C878-4837-9E33-F7B80EC4B1B3}" type="pres">
      <dgm:prSet presAssocID="{E570439B-6F9F-4607-B596-9D451CA3041C}" presName="rootConnector1" presStyleLbl="node1" presStyleIdx="0" presStyleCnt="0"/>
      <dgm:spPr/>
      <dgm:t>
        <a:bodyPr/>
        <a:lstStyle/>
        <a:p>
          <a:endParaRPr lang="pl-PL"/>
        </a:p>
      </dgm:t>
    </dgm:pt>
    <dgm:pt modelId="{3D6B856B-9EBB-4F53-A603-6A2CEFDE7647}" type="pres">
      <dgm:prSet presAssocID="{E570439B-6F9F-4607-B596-9D451CA3041C}" presName="hierChild2" presStyleCnt="0"/>
      <dgm:spPr/>
    </dgm:pt>
    <dgm:pt modelId="{641F7A6A-B4AA-4E51-84A3-E5E15DC713D8}" type="pres">
      <dgm:prSet presAssocID="{0AC0B0CE-7996-4A5D-82DC-84BCF12B4BB0}" presName="Name37" presStyleLbl="parChTrans1D2" presStyleIdx="0" presStyleCnt="3"/>
      <dgm:spPr/>
      <dgm:t>
        <a:bodyPr/>
        <a:lstStyle/>
        <a:p>
          <a:endParaRPr lang="pl-PL"/>
        </a:p>
      </dgm:t>
    </dgm:pt>
    <dgm:pt modelId="{F78B0349-6E15-4765-A0B5-AB29FD30DC25}" type="pres">
      <dgm:prSet presAssocID="{C8C4D8AB-CAFE-4959-95D9-8254ABA3EBF7}" presName="hierRoot2" presStyleCnt="0">
        <dgm:presLayoutVars>
          <dgm:hierBranch val="l"/>
        </dgm:presLayoutVars>
      </dgm:prSet>
      <dgm:spPr/>
    </dgm:pt>
    <dgm:pt modelId="{CE03A830-0508-482E-AD07-DD5B5A019DB3}" type="pres">
      <dgm:prSet presAssocID="{C8C4D8AB-CAFE-4959-95D9-8254ABA3EBF7}" presName="rootComposite" presStyleCnt="0"/>
      <dgm:spPr/>
    </dgm:pt>
    <dgm:pt modelId="{EAF3E9FD-265A-4D88-B132-8BF2F2D54B26}" type="pres">
      <dgm:prSet presAssocID="{C8C4D8AB-CAFE-4959-95D9-8254ABA3EBF7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1E5BFFA2-E439-411F-ADEE-B97B5F7EE841}" type="pres">
      <dgm:prSet presAssocID="{C8C4D8AB-CAFE-4959-95D9-8254ABA3EBF7}" presName="rootConnector" presStyleLbl="node2" presStyleIdx="0" presStyleCnt="3"/>
      <dgm:spPr/>
      <dgm:t>
        <a:bodyPr/>
        <a:lstStyle/>
        <a:p>
          <a:endParaRPr lang="pl-PL"/>
        </a:p>
      </dgm:t>
    </dgm:pt>
    <dgm:pt modelId="{4CAD44A4-ECB0-4AAC-80E5-79CFBC265E9F}" type="pres">
      <dgm:prSet presAssocID="{C8C4D8AB-CAFE-4959-95D9-8254ABA3EBF7}" presName="hierChild4" presStyleCnt="0"/>
      <dgm:spPr/>
    </dgm:pt>
    <dgm:pt modelId="{0038A700-026E-4AD1-8012-BB965531A8E8}" type="pres">
      <dgm:prSet presAssocID="{1B33F337-3504-458E-A674-B104BCAD10F7}" presName="Name50" presStyleLbl="parChTrans1D3" presStyleIdx="0" presStyleCnt="3"/>
      <dgm:spPr/>
      <dgm:t>
        <a:bodyPr/>
        <a:lstStyle/>
        <a:p>
          <a:endParaRPr lang="pl-PL"/>
        </a:p>
      </dgm:t>
    </dgm:pt>
    <dgm:pt modelId="{A0410BE8-0931-48B4-9785-513945D1B92D}" type="pres">
      <dgm:prSet presAssocID="{32EA2CE3-162C-4D39-A16C-A470677E8242}" presName="hierRoot2" presStyleCnt="0">
        <dgm:presLayoutVars>
          <dgm:hierBranch val="init"/>
        </dgm:presLayoutVars>
      </dgm:prSet>
      <dgm:spPr/>
    </dgm:pt>
    <dgm:pt modelId="{6E2546C3-9108-4121-AE4E-4A6356DAAC1C}" type="pres">
      <dgm:prSet presAssocID="{32EA2CE3-162C-4D39-A16C-A470677E8242}" presName="rootComposite" presStyleCnt="0"/>
      <dgm:spPr/>
    </dgm:pt>
    <dgm:pt modelId="{1E4084A4-9778-4440-B3D6-504FAC7881FE}" type="pres">
      <dgm:prSet presAssocID="{32EA2CE3-162C-4D39-A16C-A470677E8242}" presName="rootText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F851F98E-16C7-425C-933C-ED216A1400AE}" type="pres">
      <dgm:prSet presAssocID="{32EA2CE3-162C-4D39-A16C-A470677E8242}" presName="rootConnector" presStyleLbl="node3" presStyleIdx="0" presStyleCnt="3"/>
      <dgm:spPr/>
      <dgm:t>
        <a:bodyPr/>
        <a:lstStyle/>
        <a:p>
          <a:endParaRPr lang="pl-PL"/>
        </a:p>
      </dgm:t>
    </dgm:pt>
    <dgm:pt modelId="{CC95ED5D-7343-4FE2-A0DF-1EEFB447442E}" type="pres">
      <dgm:prSet presAssocID="{32EA2CE3-162C-4D39-A16C-A470677E8242}" presName="hierChild4" presStyleCnt="0"/>
      <dgm:spPr/>
    </dgm:pt>
    <dgm:pt modelId="{3102D6C0-30B0-4F29-8CAD-51B590BC16B7}" type="pres">
      <dgm:prSet presAssocID="{32EA2CE3-162C-4D39-A16C-A470677E8242}" presName="hierChild5" presStyleCnt="0"/>
      <dgm:spPr/>
    </dgm:pt>
    <dgm:pt modelId="{FDCFFBD0-1D35-4E49-A4E6-4A6E5B897519}" type="pres">
      <dgm:prSet presAssocID="{C8C4D8AB-CAFE-4959-95D9-8254ABA3EBF7}" presName="hierChild5" presStyleCnt="0"/>
      <dgm:spPr/>
    </dgm:pt>
    <dgm:pt modelId="{81E8EF87-F94B-4D09-BE00-4D0F2612DDBA}" type="pres">
      <dgm:prSet presAssocID="{D0E9361D-BB97-427C-8D47-56326BEF63DA}" presName="Name37" presStyleLbl="parChTrans1D2" presStyleIdx="1" presStyleCnt="3"/>
      <dgm:spPr/>
      <dgm:t>
        <a:bodyPr/>
        <a:lstStyle/>
        <a:p>
          <a:endParaRPr lang="pl-PL"/>
        </a:p>
      </dgm:t>
    </dgm:pt>
    <dgm:pt modelId="{6A5E3907-0C00-4BF2-B7DC-635A95FE9F01}" type="pres">
      <dgm:prSet presAssocID="{F1118DE1-4DED-4C49-A769-452D53F7DD3E}" presName="hierRoot2" presStyleCnt="0">
        <dgm:presLayoutVars>
          <dgm:hierBranch/>
        </dgm:presLayoutVars>
      </dgm:prSet>
      <dgm:spPr/>
    </dgm:pt>
    <dgm:pt modelId="{8A3F5432-8121-4BE6-A4B3-50A8A0C434F8}" type="pres">
      <dgm:prSet presAssocID="{F1118DE1-4DED-4C49-A769-452D53F7DD3E}" presName="rootComposite" presStyleCnt="0"/>
      <dgm:spPr/>
    </dgm:pt>
    <dgm:pt modelId="{C8691DF2-4621-40AE-8BF5-4BDF440B114B}" type="pres">
      <dgm:prSet presAssocID="{F1118DE1-4DED-4C49-A769-452D53F7DD3E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4E17E293-B589-4BD0-BF24-48A595CF8239}" type="pres">
      <dgm:prSet presAssocID="{F1118DE1-4DED-4C49-A769-452D53F7DD3E}" presName="rootConnector" presStyleLbl="node2" presStyleIdx="1" presStyleCnt="3"/>
      <dgm:spPr/>
      <dgm:t>
        <a:bodyPr/>
        <a:lstStyle/>
        <a:p>
          <a:endParaRPr lang="pl-PL"/>
        </a:p>
      </dgm:t>
    </dgm:pt>
    <dgm:pt modelId="{E56C6008-EE64-4938-9764-1AA181E7ECA5}" type="pres">
      <dgm:prSet presAssocID="{F1118DE1-4DED-4C49-A769-452D53F7DD3E}" presName="hierChild4" presStyleCnt="0"/>
      <dgm:spPr/>
    </dgm:pt>
    <dgm:pt modelId="{5DC3D9BD-A359-4C66-9A2D-03FB1D7513D5}" type="pres">
      <dgm:prSet presAssocID="{E86C8DD4-B9E2-4494-AA11-239CB369A6C1}" presName="Name35" presStyleLbl="parChTrans1D3" presStyleIdx="1" presStyleCnt="3"/>
      <dgm:spPr/>
      <dgm:t>
        <a:bodyPr/>
        <a:lstStyle/>
        <a:p>
          <a:endParaRPr lang="pl-PL"/>
        </a:p>
      </dgm:t>
    </dgm:pt>
    <dgm:pt modelId="{E308285F-4B80-425F-B872-6CA336C586E1}" type="pres">
      <dgm:prSet presAssocID="{C2202F31-3A1D-4017-99A0-9BE4B86CC09A}" presName="hierRoot2" presStyleCnt="0">
        <dgm:presLayoutVars>
          <dgm:hierBranch val="init"/>
        </dgm:presLayoutVars>
      </dgm:prSet>
      <dgm:spPr/>
    </dgm:pt>
    <dgm:pt modelId="{FF13F22C-1B25-4359-8454-E2B7229CE533}" type="pres">
      <dgm:prSet presAssocID="{C2202F31-3A1D-4017-99A0-9BE4B86CC09A}" presName="rootComposite" presStyleCnt="0"/>
      <dgm:spPr/>
    </dgm:pt>
    <dgm:pt modelId="{9461F1AA-DCF3-4944-B893-95D6E77A4E83}" type="pres">
      <dgm:prSet presAssocID="{C2202F31-3A1D-4017-99A0-9BE4B86CC09A}" presName="rootText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9FDA9456-6A18-43DB-9A13-7403AFEF75C7}" type="pres">
      <dgm:prSet presAssocID="{C2202F31-3A1D-4017-99A0-9BE4B86CC09A}" presName="rootConnector" presStyleLbl="node3" presStyleIdx="1" presStyleCnt="3"/>
      <dgm:spPr/>
      <dgm:t>
        <a:bodyPr/>
        <a:lstStyle/>
        <a:p>
          <a:endParaRPr lang="pl-PL"/>
        </a:p>
      </dgm:t>
    </dgm:pt>
    <dgm:pt modelId="{30F036F4-3142-47F0-BB9B-E2075FDD9F1D}" type="pres">
      <dgm:prSet presAssocID="{C2202F31-3A1D-4017-99A0-9BE4B86CC09A}" presName="hierChild4" presStyleCnt="0"/>
      <dgm:spPr/>
    </dgm:pt>
    <dgm:pt modelId="{5BF0E2F2-672D-4B33-99ED-E0BAF9417C44}" type="pres">
      <dgm:prSet presAssocID="{C2202F31-3A1D-4017-99A0-9BE4B86CC09A}" presName="hierChild5" presStyleCnt="0"/>
      <dgm:spPr/>
    </dgm:pt>
    <dgm:pt modelId="{81E5D109-B877-4D2F-9ECC-0BF4501F0636}" type="pres">
      <dgm:prSet presAssocID="{F1118DE1-4DED-4C49-A769-452D53F7DD3E}" presName="hierChild5" presStyleCnt="0"/>
      <dgm:spPr/>
    </dgm:pt>
    <dgm:pt modelId="{5B19EE05-6217-4097-AD6E-01DFCC39DFB2}" type="pres">
      <dgm:prSet presAssocID="{E33DE244-7ED3-4F12-80F7-06CE14696981}" presName="Name37" presStyleLbl="parChTrans1D2" presStyleIdx="2" presStyleCnt="3"/>
      <dgm:spPr/>
      <dgm:t>
        <a:bodyPr/>
        <a:lstStyle/>
        <a:p>
          <a:endParaRPr lang="pl-PL"/>
        </a:p>
      </dgm:t>
    </dgm:pt>
    <dgm:pt modelId="{3B35E23A-EE0E-42C0-9E15-E3918F1A5EB1}" type="pres">
      <dgm:prSet presAssocID="{5D826B25-4874-4257-96E1-A9FEB6AB377E}" presName="hierRoot2" presStyleCnt="0">
        <dgm:presLayoutVars>
          <dgm:hierBranch val="init"/>
        </dgm:presLayoutVars>
      </dgm:prSet>
      <dgm:spPr/>
    </dgm:pt>
    <dgm:pt modelId="{329BE223-DDA1-4181-B7C1-D41B89B234C5}" type="pres">
      <dgm:prSet presAssocID="{5D826B25-4874-4257-96E1-A9FEB6AB377E}" presName="rootComposite" presStyleCnt="0"/>
      <dgm:spPr/>
    </dgm:pt>
    <dgm:pt modelId="{60C01E6A-0982-4908-A8E2-BE3B02473BDB}" type="pres">
      <dgm:prSet presAssocID="{5D826B25-4874-4257-96E1-A9FEB6AB377E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58766DCB-DC02-4EE5-B084-D64DC0661663}" type="pres">
      <dgm:prSet presAssocID="{5D826B25-4874-4257-96E1-A9FEB6AB377E}" presName="rootConnector" presStyleLbl="node2" presStyleIdx="2" presStyleCnt="3"/>
      <dgm:spPr/>
      <dgm:t>
        <a:bodyPr/>
        <a:lstStyle/>
        <a:p>
          <a:endParaRPr lang="pl-PL"/>
        </a:p>
      </dgm:t>
    </dgm:pt>
    <dgm:pt modelId="{E460147D-6CEB-429C-BD21-C3988F4A7248}" type="pres">
      <dgm:prSet presAssocID="{5D826B25-4874-4257-96E1-A9FEB6AB377E}" presName="hierChild4" presStyleCnt="0"/>
      <dgm:spPr/>
    </dgm:pt>
    <dgm:pt modelId="{4E01FE0F-1989-47F0-ABC2-A67B8D14142F}" type="pres">
      <dgm:prSet presAssocID="{BA623176-B74D-4EBB-ABE9-B5167A495966}" presName="Name37" presStyleLbl="parChTrans1D3" presStyleIdx="2" presStyleCnt="3"/>
      <dgm:spPr/>
      <dgm:t>
        <a:bodyPr/>
        <a:lstStyle/>
        <a:p>
          <a:endParaRPr lang="pl-PL"/>
        </a:p>
      </dgm:t>
    </dgm:pt>
    <dgm:pt modelId="{56105EEB-47D3-488E-BE1D-1133ECE4A247}" type="pres">
      <dgm:prSet presAssocID="{72585807-6CF6-4083-AF7A-358C23C32567}" presName="hierRoot2" presStyleCnt="0">
        <dgm:presLayoutVars>
          <dgm:hierBranch val="init"/>
        </dgm:presLayoutVars>
      </dgm:prSet>
      <dgm:spPr/>
    </dgm:pt>
    <dgm:pt modelId="{17C98DD9-8B66-4B4A-B210-9B4F4B423966}" type="pres">
      <dgm:prSet presAssocID="{72585807-6CF6-4083-AF7A-358C23C32567}" presName="rootComposite" presStyleCnt="0"/>
      <dgm:spPr/>
    </dgm:pt>
    <dgm:pt modelId="{9EC64768-C2BD-40E9-B2F5-F4B7A2C77476}" type="pres">
      <dgm:prSet presAssocID="{72585807-6CF6-4083-AF7A-358C23C32567}" presName="rootText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pl-PL"/>
        </a:p>
      </dgm:t>
    </dgm:pt>
    <dgm:pt modelId="{22970FA8-1AED-4D2C-BBE6-2A3B19990BFD}" type="pres">
      <dgm:prSet presAssocID="{72585807-6CF6-4083-AF7A-358C23C32567}" presName="rootConnector" presStyleLbl="node3" presStyleIdx="2" presStyleCnt="3"/>
      <dgm:spPr/>
      <dgm:t>
        <a:bodyPr/>
        <a:lstStyle/>
        <a:p>
          <a:endParaRPr lang="pl-PL"/>
        </a:p>
      </dgm:t>
    </dgm:pt>
    <dgm:pt modelId="{E1DC1B78-D96F-4C0B-AF31-A43922634491}" type="pres">
      <dgm:prSet presAssocID="{72585807-6CF6-4083-AF7A-358C23C32567}" presName="hierChild4" presStyleCnt="0"/>
      <dgm:spPr/>
    </dgm:pt>
    <dgm:pt modelId="{8E8FBC13-638C-4DA2-8B1A-3972E8D6AAEA}" type="pres">
      <dgm:prSet presAssocID="{72585807-6CF6-4083-AF7A-358C23C32567}" presName="hierChild5" presStyleCnt="0"/>
      <dgm:spPr/>
    </dgm:pt>
    <dgm:pt modelId="{8524B511-DC35-440D-9B4D-29FF3021B488}" type="pres">
      <dgm:prSet presAssocID="{5D826B25-4874-4257-96E1-A9FEB6AB377E}" presName="hierChild5" presStyleCnt="0"/>
      <dgm:spPr/>
    </dgm:pt>
    <dgm:pt modelId="{8AC780CD-3910-46E2-9509-086382D57DBB}" type="pres">
      <dgm:prSet presAssocID="{E570439B-6F9F-4607-B596-9D451CA3041C}" presName="hierChild3" presStyleCnt="0"/>
      <dgm:spPr/>
    </dgm:pt>
  </dgm:ptLst>
  <dgm:cxnLst>
    <dgm:cxn modelId="{EC73BDE4-E538-418C-99FD-50BF58B5B0E7}" type="presOf" srcId="{F1118DE1-4DED-4C49-A769-452D53F7DD3E}" destId="{C8691DF2-4621-40AE-8BF5-4BDF440B114B}" srcOrd="0" destOrd="0" presId="urn:microsoft.com/office/officeart/2005/8/layout/orgChart1"/>
    <dgm:cxn modelId="{C130B169-37C4-46A4-AF93-07CFC5103E92}" type="presOf" srcId="{C2202F31-3A1D-4017-99A0-9BE4B86CC09A}" destId="{9FDA9456-6A18-43DB-9A13-7403AFEF75C7}" srcOrd="1" destOrd="0" presId="urn:microsoft.com/office/officeart/2005/8/layout/orgChart1"/>
    <dgm:cxn modelId="{8B845063-1204-490B-A8D7-5355D4EBD022}" type="presOf" srcId="{32EA2CE3-162C-4D39-A16C-A470677E8242}" destId="{1E4084A4-9778-4440-B3D6-504FAC7881FE}" srcOrd="0" destOrd="0" presId="urn:microsoft.com/office/officeart/2005/8/layout/orgChart1"/>
    <dgm:cxn modelId="{7E3FA7B8-CEC8-4F84-B937-E68FDDA64C32}" srcId="{F1118DE1-4DED-4C49-A769-452D53F7DD3E}" destId="{C2202F31-3A1D-4017-99A0-9BE4B86CC09A}" srcOrd="0" destOrd="0" parTransId="{E86C8DD4-B9E2-4494-AA11-239CB369A6C1}" sibTransId="{BF53C0AA-B923-4FA1-A7D6-BC017AE763AA}"/>
    <dgm:cxn modelId="{CE88C713-2259-4379-91A5-D824E2BFD4D3}" type="presOf" srcId="{D0E9361D-BB97-427C-8D47-56326BEF63DA}" destId="{81E8EF87-F94B-4D09-BE00-4D0F2612DDBA}" srcOrd="0" destOrd="0" presId="urn:microsoft.com/office/officeart/2005/8/layout/orgChart1"/>
    <dgm:cxn modelId="{93A3C724-5AD2-4727-9247-7778228212C1}" srcId="{2A030CAD-7812-4391-977B-92F3DCDFC573}" destId="{E570439B-6F9F-4607-B596-9D451CA3041C}" srcOrd="0" destOrd="0" parTransId="{CC7AEE7B-3563-430E-A4DE-C1FE0618BDC4}" sibTransId="{0AFA2634-D2AE-4580-B398-20483EEEBB07}"/>
    <dgm:cxn modelId="{78DE0364-EC44-431C-AAF9-ECDD52AC5CC9}" type="presOf" srcId="{5D826B25-4874-4257-96E1-A9FEB6AB377E}" destId="{60C01E6A-0982-4908-A8E2-BE3B02473BDB}" srcOrd="0" destOrd="0" presId="urn:microsoft.com/office/officeart/2005/8/layout/orgChart1"/>
    <dgm:cxn modelId="{3CB2FBF2-6845-4A1E-8C28-8DD9A239BA2A}" srcId="{E570439B-6F9F-4607-B596-9D451CA3041C}" destId="{F1118DE1-4DED-4C49-A769-452D53F7DD3E}" srcOrd="1" destOrd="0" parTransId="{D0E9361D-BB97-427C-8D47-56326BEF63DA}" sibTransId="{C8562C5F-0408-4ABC-B066-FEBFC944B467}"/>
    <dgm:cxn modelId="{742780DB-86A6-49BD-AD1A-1F6F1AD1D29D}" type="presOf" srcId="{1B33F337-3504-458E-A674-B104BCAD10F7}" destId="{0038A700-026E-4AD1-8012-BB965531A8E8}" srcOrd="0" destOrd="0" presId="urn:microsoft.com/office/officeart/2005/8/layout/orgChart1"/>
    <dgm:cxn modelId="{89C612BD-3084-45FB-BE5F-199A93B22B77}" type="presOf" srcId="{32EA2CE3-162C-4D39-A16C-A470677E8242}" destId="{F851F98E-16C7-425C-933C-ED216A1400AE}" srcOrd="1" destOrd="0" presId="urn:microsoft.com/office/officeart/2005/8/layout/orgChart1"/>
    <dgm:cxn modelId="{6E6EEE93-DA86-43EC-8B17-64BED7B20A5D}" type="presOf" srcId="{C2202F31-3A1D-4017-99A0-9BE4B86CC09A}" destId="{9461F1AA-DCF3-4944-B893-95D6E77A4E83}" srcOrd="0" destOrd="0" presId="urn:microsoft.com/office/officeart/2005/8/layout/orgChart1"/>
    <dgm:cxn modelId="{349B9B99-2F2F-489D-AFE3-2D2523E28855}" type="presOf" srcId="{E33DE244-7ED3-4F12-80F7-06CE14696981}" destId="{5B19EE05-6217-4097-AD6E-01DFCC39DFB2}" srcOrd="0" destOrd="0" presId="urn:microsoft.com/office/officeart/2005/8/layout/orgChart1"/>
    <dgm:cxn modelId="{91FDAAF0-0112-46D7-8225-E8DB00B7FF82}" type="presOf" srcId="{C8C4D8AB-CAFE-4959-95D9-8254ABA3EBF7}" destId="{1E5BFFA2-E439-411F-ADEE-B97B5F7EE841}" srcOrd="1" destOrd="0" presId="urn:microsoft.com/office/officeart/2005/8/layout/orgChart1"/>
    <dgm:cxn modelId="{8E57FF35-4F9D-49C5-917B-314371251581}" srcId="{E570439B-6F9F-4607-B596-9D451CA3041C}" destId="{5D826B25-4874-4257-96E1-A9FEB6AB377E}" srcOrd="2" destOrd="0" parTransId="{E33DE244-7ED3-4F12-80F7-06CE14696981}" sibTransId="{128BAC61-36FB-429B-85F3-C961E12E2E62}"/>
    <dgm:cxn modelId="{99A443A7-AB25-42B6-9837-8BFDA7ACAD41}" srcId="{C8C4D8AB-CAFE-4959-95D9-8254ABA3EBF7}" destId="{32EA2CE3-162C-4D39-A16C-A470677E8242}" srcOrd="0" destOrd="0" parTransId="{1B33F337-3504-458E-A674-B104BCAD10F7}" sibTransId="{E71E7CA6-CBD9-4FD8-995B-DBF20BE1DCF2}"/>
    <dgm:cxn modelId="{49B07693-ED9D-401C-A5C0-245D2EEBE4BC}" type="presOf" srcId="{2A030CAD-7812-4391-977B-92F3DCDFC573}" destId="{EFCBC196-E4D2-4A87-ADF6-8DC546679FC1}" srcOrd="0" destOrd="0" presId="urn:microsoft.com/office/officeart/2005/8/layout/orgChart1"/>
    <dgm:cxn modelId="{6A370B1E-C9CA-4EF3-A23C-D82D99E845AD}" type="presOf" srcId="{72585807-6CF6-4083-AF7A-358C23C32567}" destId="{9EC64768-C2BD-40E9-B2F5-F4B7A2C77476}" srcOrd="0" destOrd="0" presId="urn:microsoft.com/office/officeart/2005/8/layout/orgChart1"/>
    <dgm:cxn modelId="{0B5CAC8A-3526-49B1-9702-DA1900B275F2}" type="presOf" srcId="{E570439B-6F9F-4607-B596-9D451CA3041C}" destId="{4C676A30-2B36-45B2-BBC5-62C4BF73CAFB}" srcOrd="0" destOrd="0" presId="urn:microsoft.com/office/officeart/2005/8/layout/orgChart1"/>
    <dgm:cxn modelId="{D98F904C-4229-4651-98EE-EA718F6E2A17}" type="presOf" srcId="{BA623176-B74D-4EBB-ABE9-B5167A495966}" destId="{4E01FE0F-1989-47F0-ABC2-A67B8D14142F}" srcOrd="0" destOrd="0" presId="urn:microsoft.com/office/officeart/2005/8/layout/orgChart1"/>
    <dgm:cxn modelId="{BF6CD625-B71F-4325-AFCF-F889D924892F}" srcId="{E570439B-6F9F-4607-B596-9D451CA3041C}" destId="{C8C4D8AB-CAFE-4959-95D9-8254ABA3EBF7}" srcOrd="0" destOrd="0" parTransId="{0AC0B0CE-7996-4A5D-82DC-84BCF12B4BB0}" sibTransId="{AA078C15-8D9B-4BD7-B155-4D020E617D30}"/>
    <dgm:cxn modelId="{D579B7BF-5688-422B-8437-6E7360C22397}" type="presOf" srcId="{E86C8DD4-B9E2-4494-AA11-239CB369A6C1}" destId="{5DC3D9BD-A359-4C66-9A2D-03FB1D7513D5}" srcOrd="0" destOrd="0" presId="urn:microsoft.com/office/officeart/2005/8/layout/orgChart1"/>
    <dgm:cxn modelId="{1C03B5BB-79F9-4F1E-9B0A-8F07B5D468A3}" type="presOf" srcId="{C8C4D8AB-CAFE-4959-95D9-8254ABA3EBF7}" destId="{EAF3E9FD-265A-4D88-B132-8BF2F2D54B26}" srcOrd="0" destOrd="0" presId="urn:microsoft.com/office/officeart/2005/8/layout/orgChart1"/>
    <dgm:cxn modelId="{54467842-0189-4CA7-9A7E-3DCAA52386EC}" type="presOf" srcId="{5D826B25-4874-4257-96E1-A9FEB6AB377E}" destId="{58766DCB-DC02-4EE5-B084-D64DC0661663}" srcOrd="1" destOrd="0" presId="urn:microsoft.com/office/officeart/2005/8/layout/orgChart1"/>
    <dgm:cxn modelId="{C5963EB3-BE5A-421D-9351-66AAA2003CF2}" type="presOf" srcId="{0AC0B0CE-7996-4A5D-82DC-84BCF12B4BB0}" destId="{641F7A6A-B4AA-4E51-84A3-E5E15DC713D8}" srcOrd="0" destOrd="0" presId="urn:microsoft.com/office/officeart/2005/8/layout/orgChart1"/>
    <dgm:cxn modelId="{9C8EF52E-BD1B-4544-936C-237471886627}" srcId="{5D826B25-4874-4257-96E1-A9FEB6AB377E}" destId="{72585807-6CF6-4083-AF7A-358C23C32567}" srcOrd="0" destOrd="0" parTransId="{BA623176-B74D-4EBB-ABE9-B5167A495966}" sibTransId="{97417834-4878-49BE-A10D-5CA901B034AD}"/>
    <dgm:cxn modelId="{2D99FB65-99D1-425F-A6E4-E1899CB45BC6}" type="presOf" srcId="{72585807-6CF6-4083-AF7A-358C23C32567}" destId="{22970FA8-1AED-4D2C-BBE6-2A3B19990BFD}" srcOrd="1" destOrd="0" presId="urn:microsoft.com/office/officeart/2005/8/layout/orgChart1"/>
    <dgm:cxn modelId="{EBEACE88-0018-4117-B090-9324810E5E3E}" type="presOf" srcId="{E570439B-6F9F-4607-B596-9D451CA3041C}" destId="{0494ED52-C878-4837-9E33-F7B80EC4B1B3}" srcOrd="1" destOrd="0" presId="urn:microsoft.com/office/officeart/2005/8/layout/orgChart1"/>
    <dgm:cxn modelId="{1D65D6F3-1231-430A-BE6D-F8F63A05675F}" type="presOf" srcId="{F1118DE1-4DED-4C49-A769-452D53F7DD3E}" destId="{4E17E293-B589-4BD0-BF24-48A595CF8239}" srcOrd="1" destOrd="0" presId="urn:microsoft.com/office/officeart/2005/8/layout/orgChart1"/>
    <dgm:cxn modelId="{52748AA0-B17D-4603-AA02-07D6635EEF4A}" type="presParOf" srcId="{EFCBC196-E4D2-4A87-ADF6-8DC546679FC1}" destId="{4AE0AD72-C210-46AD-AF17-3EAABDF59E46}" srcOrd="0" destOrd="0" presId="urn:microsoft.com/office/officeart/2005/8/layout/orgChart1"/>
    <dgm:cxn modelId="{F495FF50-B0F2-4AC5-990D-1D90A1043761}" type="presParOf" srcId="{4AE0AD72-C210-46AD-AF17-3EAABDF59E46}" destId="{1C1ECE55-7DA4-4F05-AF7F-1D6BD346AE26}" srcOrd="0" destOrd="0" presId="urn:microsoft.com/office/officeart/2005/8/layout/orgChart1"/>
    <dgm:cxn modelId="{D0BC480B-B4E3-4C3D-A9ED-89EAC24CEE7B}" type="presParOf" srcId="{1C1ECE55-7DA4-4F05-AF7F-1D6BD346AE26}" destId="{4C676A30-2B36-45B2-BBC5-62C4BF73CAFB}" srcOrd="0" destOrd="0" presId="urn:microsoft.com/office/officeart/2005/8/layout/orgChart1"/>
    <dgm:cxn modelId="{B05C8EB9-68F2-48E4-A06C-33A184855526}" type="presParOf" srcId="{1C1ECE55-7DA4-4F05-AF7F-1D6BD346AE26}" destId="{0494ED52-C878-4837-9E33-F7B80EC4B1B3}" srcOrd="1" destOrd="0" presId="urn:microsoft.com/office/officeart/2005/8/layout/orgChart1"/>
    <dgm:cxn modelId="{386A0271-F3E4-4970-B311-5B9ADF32F123}" type="presParOf" srcId="{4AE0AD72-C210-46AD-AF17-3EAABDF59E46}" destId="{3D6B856B-9EBB-4F53-A603-6A2CEFDE7647}" srcOrd="1" destOrd="0" presId="urn:microsoft.com/office/officeart/2005/8/layout/orgChart1"/>
    <dgm:cxn modelId="{E5F0E0F4-56D2-4760-9D15-6F9D6CFF1ABF}" type="presParOf" srcId="{3D6B856B-9EBB-4F53-A603-6A2CEFDE7647}" destId="{641F7A6A-B4AA-4E51-84A3-E5E15DC713D8}" srcOrd="0" destOrd="0" presId="urn:microsoft.com/office/officeart/2005/8/layout/orgChart1"/>
    <dgm:cxn modelId="{249734CF-89DB-4AE9-A679-A3CEDF1CA700}" type="presParOf" srcId="{3D6B856B-9EBB-4F53-A603-6A2CEFDE7647}" destId="{F78B0349-6E15-4765-A0B5-AB29FD30DC25}" srcOrd="1" destOrd="0" presId="urn:microsoft.com/office/officeart/2005/8/layout/orgChart1"/>
    <dgm:cxn modelId="{A0E56C64-1240-4D97-B1F4-6BF2C26D31DA}" type="presParOf" srcId="{F78B0349-6E15-4765-A0B5-AB29FD30DC25}" destId="{CE03A830-0508-482E-AD07-DD5B5A019DB3}" srcOrd="0" destOrd="0" presId="urn:microsoft.com/office/officeart/2005/8/layout/orgChart1"/>
    <dgm:cxn modelId="{EAA06E7C-08D1-4288-9CD2-D99EC9A49A20}" type="presParOf" srcId="{CE03A830-0508-482E-AD07-DD5B5A019DB3}" destId="{EAF3E9FD-265A-4D88-B132-8BF2F2D54B26}" srcOrd="0" destOrd="0" presId="urn:microsoft.com/office/officeart/2005/8/layout/orgChart1"/>
    <dgm:cxn modelId="{F2953805-7617-4DE6-81C1-2650CBFD7BBC}" type="presParOf" srcId="{CE03A830-0508-482E-AD07-DD5B5A019DB3}" destId="{1E5BFFA2-E439-411F-ADEE-B97B5F7EE841}" srcOrd="1" destOrd="0" presId="urn:microsoft.com/office/officeart/2005/8/layout/orgChart1"/>
    <dgm:cxn modelId="{17504487-19F4-4A6C-A295-8E7AEFB42B21}" type="presParOf" srcId="{F78B0349-6E15-4765-A0B5-AB29FD30DC25}" destId="{4CAD44A4-ECB0-4AAC-80E5-79CFBC265E9F}" srcOrd="1" destOrd="0" presId="urn:microsoft.com/office/officeart/2005/8/layout/orgChart1"/>
    <dgm:cxn modelId="{94B0A7DC-07F6-458F-B79F-9D5BDFEF2B0C}" type="presParOf" srcId="{4CAD44A4-ECB0-4AAC-80E5-79CFBC265E9F}" destId="{0038A700-026E-4AD1-8012-BB965531A8E8}" srcOrd="0" destOrd="0" presId="urn:microsoft.com/office/officeart/2005/8/layout/orgChart1"/>
    <dgm:cxn modelId="{4490F974-9A0B-403B-9581-67A1BA08FEE2}" type="presParOf" srcId="{4CAD44A4-ECB0-4AAC-80E5-79CFBC265E9F}" destId="{A0410BE8-0931-48B4-9785-513945D1B92D}" srcOrd="1" destOrd="0" presId="urn:microsoft.com/office/officeart/2005/8/layout/orgChart1"/>
    <dgm:cxn modelId="{B5E1F202-437F-41B9-94F2-DB09D56AE165}" type="presParOf" srcId="{A0410BE8-0931-48B4-9785-513945D1B92D}" destId="{6E2546C3-9108-4121-AE4E-4A6356DAAC1C}" srcOrd="0" destOrd="0" presId="urn:microsoft.com/office/officeart/2005/8/layout/orgChart1"/>
    <dgm:cxn modelId="{03FB4AC9-EF7B-42A8-BF4F-351A206826B2}" type="presParOf" srcId="{6E2546C3-9108-4121-AE4E-4A6356DAAC1C}" destId="{1E4084A4-9778-4440-B3D6-504FAC7881FE}" srcOrd="0" destOrd="0" presId="urn:microsoft.com/office/officeart/2005/8/layout/orgChart1"/>
    <dgm:cxn modelId="{98169250-B75B-4FF6-BB50-ACACE2088D17}" type="presParOf" srcId="{6E2546C3-9108-4121-AE4E-4A6356DAAC1C}" destId="{F851F98E-16C7-425C-933C-ED216A1400AE}" srcOrd="1" destOrd="0" presId="urn:microsoft.com/office/officeart/2005/8/layout/orgChart1"/>
    <dgm:cxn modelId="{82EB2876-0E01-41BD-B417-14847227C2D8}" type="presParOf" srcId="{A0410BE8-0931-48B4-9785-513945D1B92D}" destId="{CC95ED5D-7343-4FE2-A0DF-1EEFB447442E}" srcOrd="1" destOrd="0" presId="urn:microsoft.com/office/officeart/2005/8/layout/orgChart1"/>
    <dgm:cxn modelId="{637C907B-EED9-4F06-ABE8-516E420A7994}" type="presParOf" srcId="{A0410BE8-0931-48B4-9785-513945D1B92D}" destId="{3102D6C0-30B0-4F29-8CAD-51B590BC16B7}" srcOrd="2" destOrd="0" presId="urn:microsoft.com/office/officeart/2005/8/layout/orgChart1"/>
    <dgm:cxn modelId="{4888A0FF-A7E0-4F2E-8B74-CCD0A0FC0C16}" type="presParOf" srcId="{F78B0349-6E15-4765-A0B5-AB29FD30DC25}" destId="{FDCFFBD0-1D35-4E49-A4E6-4A6E5B897519}" srcOrd="2" destOrd="0" presId="urn:microsoft.com/office/officeart/2005/8/layout/orgChart1"/>
    <dgm:cxn modelId="{7CA6CE76-C0CC-4725-B476-307EC62D8E2E}" type="presParOf" srcId="{3D6B856B-9EBB-4F53-A603-6A2CEFDE7647}" destId="{81E8EF87-F94B-4D09-BE00-4D0F2612DDBA}" srcOrd="2" destOrd="0" presId="urn:microsoft.com/office/officeart/2005/8/layout/orgChart1"/>
    <dgm:cxn modelId="{ED8911AE-1CEC-44E9-8F93-EFFECE37D439}" type="presParOf" srcId="{3D6B856B-9EBB-4F53-A603-6A2CEFDE7647}" destId="{6A5E3907-0C00-4BF2-B7DC-635A95FE9F01}" srcOrd="3" destOrd="0" presId="urn:microsoft.com/office/officeart/2005/8/layout/orgChart1"/>
    <dgm:cxn modelId="{CF06427C-51A3-438B-933A-FFB18BE588D9}" type="presParOf" srcId="{6A5E3907-0C00-4BF2-B7DC-635A95FE9F01}" destId="{8A3F5432-8121-4BE6-A4B3-50A8A0C434F8}" srcOrd="0" destOrd="0" presId="urn:microsoft.com/office/officeart/2005/8/layout/orgChart1"/>
    <dgm:cxn modelId="{386EC1D1-72CE-4836-8150-B7F2E7533883}" type="presParOf" srcId="{8A3F5432-8121-4BE6-A4B3-50A8A0C434F8}" destId="{C8691DF2-4621-40AE-8BF5-4BDF440B114B}" srcOrd="0" destOrd="0" presId="urn:microsoft.com/office/officeart/2005/8/layout/orgChart1"/>
    <dgm:cxn modelId="{03B0D759-354D-4233-BADC-55B2F7282BD7}" type="presParOf" srcId="{8A3F5432-8121-4BE6-A4B3-50A8A0C434F8}" destId="{4E17E293-B589-4BD0-BF24-48A595CF8239}" srcOrd="1" destOrd="0" presId="urn:microsoft.com/office/officeart/2005/8/layout/orgChart1"/>
    <dgm:cxn modelId="{7D5F9329-D327-4F3D-9067-39C613D89F19}" type="presParOf" srcId="{6A5E3907-0C00-4BF2-B7DC-635A95FE9F01}" destId="{E56C6008-EE64-4938-9764-1AA181E7ECA5}" srcOrd="1" destOrd="0" presId="urn:microsoft.com/office/officeart/2005/8/layout/orgChart1"/>
    <dgm:cxn modelId="{0152B39E-46BE-4BE0-9F5F-286C937F5910}" type="presParOf" srcId="{E56C6008-EE64-4938-9764-1AA181E7ECA5}" destId="{5DC3D9BD-A359-4C66-9A2D-03FB1D7513D5}" srcOrd="0" destOrd="0" presId="urn:microsoft.com/office/officeart/2005/8/layout/orgChart1"/>
    <dgm:cxn modelId="{33C30782-3475-4139-BD16-44B1BB47215A}" type="presParOf" srcId="{E56C6008-EE64-4938-9764-1AA181E7ECA5}" destId="{E308285F-4B80-425F-B872-6CA336C586E1}" srcOrd="1" destOrd="0" presId="urn:microsoft.com/office/officeart/2005/8/layout/orgChart1"/>
    <dgm:cxn modelId="{4D37D6D6-52B3-4B24-8F1E-E006E49324FF}" type="presParOf" srcId="{E308285F-4B80-425F-B872-6CA336C586E1}" destId="{FF13F22C-1B25-4359-8454-E2B7229CE533}" srcOrd="0" destOrd="0" presId="urn:microsoft.com/office/officeart/2005/8/layout/orgChart1"/>
    <dgm:cxn modelId="{13CBF5A9-B0F7-4BD3-B9A2-138B8F068382}" type="presParOf" srcId="{FF13F22C-1B25-4359-8454-E2B7229CE533}" destId="{9461F1AA-DCF3-4944-B893-95D6E77A4E83}" srcOrd="0" destOrd="0" presId="urn:microsoft.com/office/officeart/2005/8/layout/orgChart1"/>
    <dgm:cxn modelId="{0D7363EC-D2B8-4284-A363-0DF000105887}" type="presParOf" srcId="{FF13F22C-1B25-4359-8454-E2B7229CE533}" destId="{9FDA9456-6A18-43DB-9A13-7403AFEF75C7}" srcOrd="1" destOrd="0" presId="urn:microsoft.com/office/officeart/2005/8/layout/orgChart1"/>
    <dgm:cxn modelId="{F02590AE-E388-4074-85E8-CAB7A6F0E330}" type="presParOf" srcId="{E308285F-4B80-425F-B872-6CA336C586E1}" destId="{30F036F4-3142-47F0-BB9B-E2075FDD9F1D}" srcOrd="1" destOrd="0" presId="urn:microsoft.com/office/officeart/2005/8/layout/orgChart1"/>
    <dgm:cxn modelId="{4B86F824-6B7A-4A1D-8EE7-C1070D65979C}" type="presParOf" srcId="{E308285F-4B80-425F-B872-6CA336C586E1}" destId="{5BF0E2F2-672D-4B33-99ED-E0BAF9417C44}" srcOrd="2" destOrd="0" presId="urn:microsoft.com/office/officeart/2005/8/layout/orgChart1"/>
    <dgm:cxn modelId="{79CAEC1A-5F1C-46AF-8EF9-24B0DC0A1FAC}" type="presParOf" srcId="{6A5E3907-0C00-4BF2-B7DC-635A95FE9F01}" destId="{81E5D109-B877-4D2F-9ECC-0BF4501F0636}" srcOrd="2" destOrd="0" presId="urn:microsoft.com/office/officeart/2005/8/layout/orgChart1"/>
    <dgm:cxn modelId="{E8A73FA6-CE20-4BC0-8074-7A5340DB7CD9}" type="presParOf" srcId="{3D6B856B-9EBB-4F53-A603-6A2CEFDE7647}" destId="{5B19EE05-6217-4097-AD6E-01DFCC39DFB2}" srcOrd="4" destOrd="0" presId="urn:microsoft.com/office/officeart/2005/8/layout/orgChart1"/>
    <dgm:cxn modelId="{AC4B26CE-5BA0-4FA3-8BAB-5483D061F57C}" type="presParOf" srcId="{3D6B856B-9EBB-4F53-A603-6A2CEFDE7647}" destId="{3B35E23A-EE0E-42C0-9E15-E3918F1A5EB1}" srcOrd="5" destOrd="0" presId="urn:microsoft.com/office/officeart/2005/8/layout/orgChart1"/>
    <dgm:cxn modelId="{CD1DBAE7-218D-4FAA-9C96-B06E17FD62D9}" type="presParOf" srcId="{3B35E23A-EE0E-42C0-9E15-E3918F1A5EB1}" destId="{329BE223-DDA1-4181-B7C1-D41B89B234C5}" srcOrd="0" destOrd="0" presId="urn:microsoft.com/office/officeart/2005/8/layout/orgChart1"/>
    <dgm:cxn modelId="{D45CB1EF-3CD5-454A-B0B5-A3435BAAD3EE}" type="presParOf" srcId="{329BE223-DDA1-4181-B7C1-D41B89B234C5}" destId="{60C01E6A-0982-4908-A8E2-BE3B02473BDB}" srcOrd="0" destOrd="0" presId="urn:microsoft.com/office/officeart/2005/8/layout/orgChart1"/>
    <dgm:cxn modelId="{A363D1EF-9681-4481-96BC-4B2B7DF5201A}" type="presParOf" srcId="{329BE223-DDA1-4181-B7C1-D41B89B234C5}" destId="{58766DCB-DC02-4EE5-B084-D64DC0661663}" srcOrd="1" destOrd="0" presId="urn:microsoft.com/office/officeart/2005/8/layout/orgChart1"/>
    <dgm:cxn modelId="{3A6BE550-373F-4290-BD59-088E2F70C718}" type="presParOf" srcId="{3B35E23A-EE0E-42C0-9E15-E3918F1A5EB1}" destId="{E460147D-6CEB-429C-BD21-C3988F4A7248}" srcOrd="1" destOrd="0" presId="urn:microsoft.com/office/officeart/2005/8/layout/orgChart1"/>
    <dgm:cxn modelId="{4C7916E3-F986-4EEF-B198-CCEC659FDA60}" type="presParOf" srcId="{E460147D-6CEB-429C-BD21-C3988F4A7248}" destId="{4E01FE0F-1989-47F0-ABC2-A67B8D14142F}" srcOrd="0" destOrd="0" presId="urn:microsoft.com/office/officeart/2005/8/layout/orgChart1"/>
    <dgm:cxn modelId="{F08A7BDF-5345-4E72-96CB-8ECE3ED0414C}" type="presParOf" srcId="{E460147D-6CEB-429C-BD21-C3988F4A7248}" destId="{56105EEB-47D3-488E-BE1D-1133ECE4A247}" srcOrd="1" destOrd="0" presId="urn:microsoft.com/office/officeart/2005/8/layout/orgChart1"/>
    <dgm:cxn modelId="{7593A395-C098-40B4-B3B0-ECA442913902}" type="presParOf" srcId="{56105EEB-47D3-488E-BE1D-1133ECE4A247}" destId="{17C98DD9-8B66-4B4A-B210-9B4F4B423966}" srcOrd="0" destOrd="0" presId="urn:microsoft.com/office/officeart/2005/8/layout/orgChart1"/>
    <dgm:cxn modelId="{4051891A-6DE8-4B66-9996-93714F0623B3}" type="presParOf" srcId="{17C98DD9-8B66-4B4A-B210-9B4F4B423966}" destId="{9EC64768-C2BD-40E9-B2F5-F4B7A2C77476}" srcOrd="0" destOrd="0" presId="urn:microsoft.com/office/officeart/2005/8/layout/orgChart1"/>
    <dgm:cxn modelId="{D3E4A319-5A68-4FCC-830B-DC48779DCE04}" type="presParOf" srcId="{17C98DD9-8B66-4B4A-B210-9B4F4B423966}" destId="{22970FA8-1AED-4D2C-BBE6-2A3B19990BFD}" srcOrd="1" destOrd="0" presId="urn:microsoft.com/office/officeart/2005/8/layout/orgChart1"/>
    <dgm:cxn modelId="{36ECDA9F-C338-491E-B40F-845E6A265377}" type="presParOf" srcId="{56105EEB-47D3-488E-BE1D-1133ECE4A247}" destId="{E1DC1B78-D96F-4C0B-AF31-A43922634491}" srcOrd="1" destOrd="0" presId="urn:microsoft.com/office/officeart/2005/8/layout/orgChart1"/>
    <dgm:cxn modelId="{54055811-0E13-4DED-81E4-F30F0EE029B0}" type="presParOf" srcId="{56105EEB-47D3-488E-BE1D-1133ECE4A247}" destId="{8E8FBC13-638C-4DA2-8B1A-3972E8D6AAEA}" srcOrd="2" destOrd="0" presId="urn:microsoft.com/office/officeart/2005/8/layout/orgChart1"/>
    <dgm:cxn modelId="{323A15E1-7C0F-4F56-8A62-05BCED7FC50D}" type="presParOf" srcId="{3B35E23A-EE0E-42C0-9E15-E3918F1A5EB1}" destId="{8524B511-DC35-440D-9B4D-29FF3021B488}" srcOrd="2" destOrd="0" presId="urn:microsoft.com/office/officeart/2005/8/layout/orgChart1"/>
    <dgm:cxn modelId="{7B5BC57F-C410-40F9-A3CA-489F34BEB818}" type="presParOf" srcId="{4AE0AD72-C210-46AD-AF17-3EAABDF59E46}" destId="{8AC780CD-3910-46E2-9509-086382D57DB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B19EE05-6217-4097-AD6E-01DFCC39DFB2}">
      <dsp:nvSpPr>
        <dsp:cNvPr id="0" name=""/>
        <dsp:cNvSpPr/>
      </dsp:nvSpPr>
      <dsp:spPr>
        <a:xfrm>
          <a:off x="4589625" y="1942247"/>
          <a:ext cx="2848954" cy="3296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815"/>
              </a:lnTo>
              <a:lnTo>
                <a:pt x="2848954" y="164815"/>
              </a:lnTo>
              <a:lnTo>
                <a:pt x="2848954" y="32963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05F112-0EE6-40FA-BFA3-73D9BA128E0F}">
      <dsp:nvSpPr>
        <dsp:cNvPr id="0" name=""/>
        <dsp:cNvSpPr/>
      </dsp:nvSpPr>
      <dsp:spPr>
        <a:xfrm>
          <a:off x="5539277" y="3056713"/>
          <a:ext cx="949651" cy="3296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815"/>
              </a:lnTo>
              <a:lnTo>
                <a:pt x="949651" y="164815"/>
              </a:lnTo>
              <a:lnTo>
                <a:pt x="949651" y="32963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6EEE5D-00AF-4786-BB24-5E4598348ACF}">
      <dsp:nvSpPr>
        <dsp:cNvPr id="0" name=""/>
        <dsp:cNvSpPr/>
      </dsp:nvSpPr>
      <dsp:spPr>
        <a:xfrm>
          <a:off x="4589625" y="3056713"/>
          <a:ext cx="949651" cy="329631"/>
        </a:xfrm>
        <a:custGeom>
          <a:avLst/>
          <a:gdLst/>
          <a:ahLst/>
          <a:cxnLst/>
          <a:rect l="0" t="0" r="0" b="0"/>
          <a:pathLst>
            <a:path>
              <a:moveTo>
                <a:pt x="949651" y="0"/>
              </a:moveTo>
              <a:lnTo>
                <a:pt x="949651" y="164815"/>
              </a:lnTo>
              <a:lnTo>
                <a:pt x="0" y="164815"/>
              </a:lnTo>
              <a:lnTo>
                <a:pt x="0" y="32963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E8EF87-F94B-4D09-BE00-4D0F2612DDBA}">
      <dsp:nvSpPr>
        <dsp:cNvPr id="0" name=""/>
        <dsp:cNvSpPr/>
      </dsp:nvSpPr>
      <dsp:spPr>
        <a:xfrm>
          <a:off x="4589625" y="1942247"/>
          <a:ext cx="949651" cy="3296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815"/>
              </a:lnTo>
              <a:lnTo>
                <a:pt x="949651" y="164815"/>
              </a:lnTo>
              <a:lnTo>
                <a:pt x="949651" y="32963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026430-FFBA-4183-8463-4862992633FB}">
      <dsp:nvSpPr>
        <dsp:cNvPr id="0" name=""/>
        <dsp:cNvSpPr/>
      </dsp:nvSpPr>
      <dsp:spPr>
        <a:xfrm>
          <a:off x="1740671" y="3056713"/>
          <a:ext cx="949651" cy="3296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815"/>
              </a:lnTo>
              <a:lnTo>
                <a:pt x="949651" y="164815"/>
              </a:lnTo>
              <a:lnTo>
                <a:pt x="949651" y="32963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6EAACF-4163-4382-B757-3571795CEF26}">
      <dsp:nvSpPr>
        <dsp:cNvPr id="0" name=""/>
        <dsp:cNvSpPr/>
      </dsp:nvSpPr>
      <dsp:spPr>
        <a:xfrm>
          <a:off x="791020" y="3056713"/>
          <a:ext cx="949651" cy="329631"/>
        </a:xfrm>
        <a:custGeom>
          <a:avLst/>
          <a:gdLst/>
          <a:ahLst/>
          <a:cxnLst/>
          <a:rect l="0" t="0" r="0" b="0"/>
          <a:pathLst>
            <a:path>
              <a:moveTo>
                <a:pt x="949651" y="0"/>
              </a:moveTo>
              <a:lnTo>
                <a:pt x="949651" y="164815"/>
              </a:lnTo>
              <a:lnTo>
                <a:pt x="0" y="164815"/>
              </a:lnTo>
              <a:lnTo>
                <a:pt x="0" y="32963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1F7A6A-B4AA-4E51-84A3-E5E15DC713D8}">
      <dsp:nvSpPr>
        <dsp:cNvPr id="0" name=""/>
        <dsp:cNvSpPr/>
      </dsp:nvSpPr>
      <dsp:spPr>
        <a:xfrm>
          <a:off x="1740671" y="1942247"/>
          <a:ext cx="2848954" cy="329631"/>
        </a:xfrm>
        <a:custGeom>
          <a:avLst/>
          <a:gdLst/>
          <a:ahLst/>
          <a:cxnLst/>
          <a:rect l="0" t="0" r="0" b="0"/>
          <a:pathLst>
            <a:path>
              <a:moveTo>
                <a:pt x="2848954" y="0"/>
              </a:moveTo>
              <a:lnTo>
                <a:pt x="2848954" y="164815"/>
              </a:lnTo>
              <a:lnTo>
                <a:pt x="0" y="164815"/>
              </a:lnTo>
              <a:lnTo>
                <a:pt x="0" y="32963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676A30-2B36-45B2-BBC5-62C4BF73CAFB}">
      <dsp:nvSpPr>
        <dsp:cNvPr id="0" name=""/>
        <dsp:cNvSpPr/>
      </dsp:nvSpPr>
      <dsp:spPr>
        <a:xfrm>
          <a:off x="3804789" y="1157411"/>
          <a:ext cx="1569671" cy="78483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300" kern="1200" dirty="0" smtClean="0"/>
            <a:t>Czerwiec</a:t>
          </a:r>
          <a:endParaRPr lang="pl-PL" sz="3300" kern="1200" dirty="0"/>
        </a:p>
      </dsp:txBody>
      <dsp:txXfrm>
        <a:off x="3804789" y="1157411"/>
        <a:ext cx="1569671" cy="784835"/>
      </dsp:txXfrm>
    </dsp:sp>
    <dsp:sp modelId="{EAF3E9FD-265A-4D88-B132-8BF2F2D54B26}">
      <dsp:nvSpPr>
        <dsp:cNvPr id="0" name=""/>
        <dsp:cNvSpPr/>
      </dsp:nvSpPr>
      <dsp:spPr>
        <a:xfrm>
          <a:off x="955835" y="2271878"/>
          <a:ext cx="1569671" cy="784835"/>
        </a:xfrm>
        <a:prstGeom prst="rect">
          <a:avLst/>
        </a:prstGeom>
        <a:solidFill>
          <a:schemeClr val="accent1"/>
        </a:solidFill>
        <a:ln w="3175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300" kern="1200" dirty="0" smtClean="0"/>
            <a:t>1 - 10</a:t>
          </a:r>
          <a:endParaRPr lang="pl-PL" sz="3300" kern="1200" dirty="0"/>
        </a:p>
      </dsp:txBody>
      <dsp:txXfrm>
        <a:off x="955835" y="2271878"/>
        <a:ext cx="1569671" cy="784835"/>
      </dsp:txXfrm>
    </dsp:sp>
    <dsp:sp modelId="{6A8C846E-9FA3-42B0-8504-8CA9764B535A}">
      <dsp:nvSpPr>
        <dsp:cNvPr id="0" name=""/>
        <dsp:cNvSpPr/>
      </dsp:nvSpPr>
      <dsp:spPr>
        <a:xfrm>
          <a:off x="6184" y="3386344"/>
          <a:ext cx="1569671" cy="78483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300" kern="1200" dirty="0" smtClean="0"/>
            <a:t>Kraj</a:t>
          </a:r>
          <a:endParaRPr lang="pl-PL" sz="3300" kern="1200" dirty="0"/>
        </a:p>
      </dsp:txBody>
      <dsp:txXfrm>
        <a:off x="6184" y="3386344"/>
        <a:ext cx="1569671" cy="784835"/>
      </dsp:txXfrm>
    </dsp:sp>
    <dsp:sp modelId="{0196ABA6-45F0-48D9-94E1-C70DA1F276AB}">
      <dsp:nvSpPr>
        <dsp:cNvPr id="0" name=""/>
        <dsp:cNvSpPr/>
      </dsp:nvSpPr>
      <dsp:spPr>
        <a:xfrm>
          <a:off x="1905487" y="3386344"/>
          <a:ext cx="1569671" cy="78483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300" kern="1200" dirty="0" smtClean="0"/>
            <a:t>Europa</a:t>
          </a:r>
          <a:endParaRPr lang="pl-PL" sz="3300" kern="1200" dirty="0"/>
        </a:p>
      </dsp:txBody>
      <dsp:txXfrm>
        <a:off x="1905487" y="3386344"/>
        <a:ext cx="1569671" cy="784835"/>
      </dsp:txXfrm>
    </dsp:sp>
    <dsp:sp modelId="{C8691DF2-4621-40AE-8BF5-4BDF440B114B}">
      <dsp:nvSpPr>
        <dsp:cNvPr id="0" name=""/>
        <dsp:cNvSpPr/>
      </dsp:nvSpPr>
      <dsp:spPr>
        <a:xfrm>
          <a:off x="4754441" y="2271878"/>
          <a:ext cx="1569671" cy="784835"/>
        </a:xfrm>
        <a:prstGeom prst="rect">
          <a:avLst/>
        </a:prstGeom>
        <a:solidFill>
          <a:schemeClr val="accent1"/>
        </a:solidFill>
        <a:ln w="3175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300" kern="1200" dirty="0" smtClean="0"/>
            <a:t>11 - 20</a:t>
          </a:r>
          <a:endParaRPr lang="pl-PL" sz="3300" kern="1200" dirty="0"/>
        </a:p>
      </dsp:txBody>
      <dsp:txXfrm>
        <a:off x="4754441" y="2271878"/>
        <a:ext cx="1569671" cy="784835"/>
      </dsp:txXfrm>
    </dsp:sp>
    <dsp:sp modelId="{4287E0D6-EDF3-48A6-B2DE-FA270B742611}">
      <dsp:nvSpPr>
        <dsp:cNvPr id="0" name=""/>
        <dsp:cNvSpPr/>
      </dsp:nvSpPr>
      <dsp:spPr>
        <a:xfrm>
          <a:off x="3804789" y="3386344"/>
          <a:ext cx="1569671" cy="78483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300" kern="1200" dirty="0" smtClean="0"/>
            <a:t>Kraj</a:t>
          </a:r>
          <a:endParaRPr lang="pl-PL" sz="3300" kern="1200" dirty="0"/>
        </a:p>
      </dsp:txBody>
      <dsp:txXfrm>
        <a:off x="3804789" y="3386344"/>
        <a:ext cx="1569671" cy="784835"/>
      </dsp:txXfrm>
    </dsp:sp>
    <dsp:sp modelId="{464D050B-92C8-4428-A1F9-301D6465A566}">
      <dsp:nvSpPr>
        <dsp:cNvPr id="0" name=""/>
        <dsp:cNvSpPr/>
      </dsp:nvSpPr>
      <dsp:spPr>
        <a:xfrm>
          <a:off x="5704092" y="3386344"/>
          <a:ext cx="1569671" cy="78483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300" kern="1200" dirty="0" smtClean="0"/>
            <a:t>Europa</a:t>
          </a:r>
          <a:endParaRPr lang="pl-PL" sz="3300" kern="1200" dirty="0"/>
        </a:p>
      </dsp:txBody>
      <dsp:txXfrm>
        <a:off x="5704092" y="3386344"/>
        <a:ext cx="1569671" cy="784835"/>
      </dsp:txXfrm>
    </dsp:sp>
    <dsp:sp modelId="{60C01E6A-0982-4908-A8E2-BE3B02473BDB}">
      <dsp:nvSpPr>
        <dsp:cNvPr id="0" name=""/>
        <dsp:cNvSpPr/>
      </dsp:nvSpPr>
      <dsp:spPr>
        <a:xfrm>
          <a:off x="6653743" y="2271878"/>
          <a:ext cx="1569671" cy="784835"/>
        </a:xfrm>
        <a:prstGeom prst="rect">
          <a:avLst/>
        </a:prstGeom>
        <a:solidFill>
          <a:schemeClr val="accent1"/>
        </a:solidFill>
        <a:ln w="3175" cap="flat" cmpd="sng" algn="ctr">
          <a:solidFill>
            <a:schemeClr val="bg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300" kern="1200" dirty="0" smtClean="0"/>
            <a:t>21 - 31</a:t>
          </a:r>
          <a:endParaRPr lang="pl-PL" sz="3300" kern="1200" dirty="0"/>
        </a:p>
      </dsp:txBody>
      <dsp:txXfrm>
        <a:off x="6653743" y="2271878"/>
        <a:ext cx="1569671" cy="78483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FE51409-F0A1-4159-B411-89515891D58E}">
      <dsp:nvSpPr>
        <dsp:cNvPr id="0" name=""/>
        <dsp:cNvSpPr/>
      </dsp:nvSpPr>
      <dsp:spPr>
        <a:xfrm>
          <a:off x="5861053" y="1640286"/>
          <a:ext cx="203052" cy="6226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2695"/>
              </a:lnTo>
              <a:lnTo>
                <a:pt x="203052" y="62269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5895F8-C382-4357-8D6A-1593F17FF9D6}">
      <dsp:nvSpPr>
        <dsp:cNvPr id="0" name=""/>
        <dsp:cNvSpPr/>
      </dsp:nvSpPr>
      <dsp:spPr>
        <a:xfrm>
          <a:off x="4284010" y="679170"/>
          <a:ext cx="2118516" cy="2842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2136"/>
              </a:lnTo>
              <a:lnTo>
                <a:pt x="2118516" y="142136"/>
              </a:lnTo>
              <a:lnTo>
                <a:pt x="2118516" y="28427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C57188-C404-4E3F-9D14-31D924C5A20A}">
      <dsp:nvSpPr>
        <dsp:cNvPr id="0" name=""/>
        <dsp:cNvSpPr/>
      </dsp:nvSpPr>
      <dsp:spPr>
        <a:xfrm>
          <a:off x="4284010" y="1640286"/>
          <a:ext cx="818979" cy="2842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2136"/>
              </a:lnTo>
              <a:lnTo>
                <a:pt x="818979" y="142136"/>
              </a:lnTo>
              <a:lnTo>
                <a:pt x="818979" y="28427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5C541D-4AF3-4E79-8E6D-B9497003AF3A}">
      <dsp:nvSpPr>
        <dsp:cNvPr id="0" name=""/>
        <dsp:cNvSpPr/>
      </dsp:nvSpPr>
      <dsp:spPr>
        <a:xfrm>
          <a:off x="2923557" y="2601402"/>
          <a:ext cx="203052" cy="15838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83811"/>
              </a:lnTo>
              <a:lnTo>
                <a:pt x="203052" y="158381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1A427F-C19D-4E93-8736-0BF8D6D29085}">
      <dsp:nvSpPr>
        <dsp:cNvPr id="0" name=""/>
        <dsp:cNvSpPr/>
      </dsp:nvSpPr>
      <dsp:spPr>
        <a:xfrm>
          <a:off x="2923557" y="2601402"/>
          <a:ext cx="203052" cy="6226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22695"/>
              </a:lnTo>
              <a:lnTo>
                <a:pt x="203052" y="62269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A99E24-7293-4F85-A8EE-4C24F3CB534C}">
      <dsp:nvSpPr>
        <dsp:cNvPr id="0" name=""/>
        <dsp:cNvSpPr/>
      </dsp:nvSpPr>
      <dsp:spPr>
        <a:xfrm>
          <a:off x="3465031" y="1640286"/>
          <a:ext cx="818979" cy="284273"/>
        </a:xfrm>
        <a:custGeom>
          <a:avLst/>
          <a:gdLst/>
          <a:ahLst/>
          <a:cxnLst/>
          <a:rect l="0" t="0" r="0" b="0"/>
          <a:pathLst>
            <a:path>
              <a:moveTo>
                <a:pt x="818979" y="0"/>
              </a:moveTo>
              <a:lnTo>
                <a:pt x="818979" y="142136"/>
              </a:lnTo>
              <a:lnTo>
                <a:pt x="0" y="142136"/>
              </a:lnTo>
              <a:lnTo>
                <a:pt x="0" y="28427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E8EF87-F94B-4D09-BE00-4D0F2612DDBA}">
      <dsp:nvSpPr>
        <dsp:cNvPr id="0" name=""/>
        <dsp:cNvSpPr/>
      </dsp:nvSpPr>
      <dsp:spPr>
        <a:xfrm>
          <a:off x="4238290" y="679170"/>
          <a:ext cx="91440" cy="28427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8427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206C5A-4368-4E4D-BC0D-E276015B28BE}">
      <dsp:nvSpPr>
        <dsp:cNvPr id="0" name=""/>
        <dsp:cNvSpPr/>
      </dsp:nvSpPr>
      <dsp:spPr>
        <a:xfrm>
          <a:off x="2503915" y="1640286"/>
          <a:ext cx="203052" cy="2544927"/>
        </a:xfrm>
        <a:custGeom>
          <a:avLst/>
          <a:gdLst/>
          <a:ahLst/>
          <a:cxnLst/>
          <a:rect l="0" t="0" r="0" b="0"/>
          <a:pathLst>
            <a:path>
              <a:moveTo>
                <a:pt x="203052" y="0"/>
              </a:moveTo>
              <a:lnTo>
                <a:pt x="203052" y="2544927"/>
              </a:lnTo>
              <a:lnTo>
                <a:pt x="0" y="254492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CDEE11-9851-425E-B3CF-9659A6B0D6E2}">
      <dsp:nvSpPr>
        <dsp:cNvPr id="0" name=""/>
        <dsp:cNvSpPr/>
      </dsp:nvSpPr>
      <dsp:spPr>
        <a:xfrm>
          <a:off x="2165493" y="2601402"/>
          <a:ext cx="203052" cy="622695"/>
        </a:xfrm>
        <a:custGeom>
          <a:avLst/>
          <a:gdLst/>
          <a:ahLst/>
          <a:cxnLst/>
          <a:rect l="0" t="0" r="0" b="0"/>
          <a:pathLst>
            <a:path>
              <a:moveTo>
                <a:pt x="203052" y="0"/>
              </a:moveTo>
              <a:lnTo>
                <a:pt x="203052" y="622695"/>
              </a:lnTo>
              <a:lnTo>
                <a:pt x="0" y="62269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F087C7-BF61-42C8-B615-D1636BADD4DF}">
      <dsp:nvSpPr>
        <dsp:cNvPr id="0" name=""/>
        <dsp:cNvSpPr/>
      </dsp:nvSpPr>
      <dsp:spPr>
        <a:xfrm>
          <a:off x="2503915" y="1640286"/>
          <a:ext cx="203052" cy="622695"/>
        </a:xfrm>
        <a:custGeom>
          <a:avLst/>
          <a:gdLst/>
          <a:ahLst/>
          <a:cxnLst/>
          <a:rect l="0" t="0" r="0" b="0"/>
          <a:pathLst>
            <a:path>
              <a:moveTo>
                <a:pt x="203052" y="0"/>
              </a:moveTo>
              <a:lnTo>
                <a:pt x="203052" y="622695"/>
              </a:lnTo>
              <a:lnTo>
                <a:pt x="0" y="62269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1F7A6A-B4AA-4E51-84A3-E5E15DC713D8}">
      <dsp:nvSpPr>
        <dsp:cNvPr id="0" name=""/>
        <dsp:cNvSpPr/>
      </dsp:nvSpPr>
      <dsp:spPr>
        <a:xfrm>
          <a:off x="2165493" y="679170"/>
          <a:ext cx="2118516" cy="284273"/>
        </a:xfrm>
        <a:custGeom>
          <a:avLst/>
          <a:gdLst/>
          <a:ahLst/>
          <a:cxnLst/>
          <a:rect l="0" t="0" r="0" b="0"/>
          <a:pathLst>
            <a:path>
              <a:moveTo>
                <a:pt x="2118516" y="0"/>
              </a:moveTo>
              <a:lnTo>
                <a:pt x="2118516" y="142136"/>
              </a:lnTo>
              <a:lnTo>
                <a:pt x="0" y="142136"/>
              </a:lnTo>
              <a:lnTo>
                <a:pt x="0" y="28427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676A30-2B36-45B2-BBC5-62C4BF73CAFB}">
      <dsp:nvSpPr>
        <dsp:cNvPr id="0" name=""/>
        <dsp:cNvSpPr/>
      </dsp:nvSpPr>
      <dsp:spPr>
        <a:xfrm>
          <a:off x="3607168" y="2327"/>
          <a:ext cx="1353684" cy="6768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300" kern="1200" dirty="0" smtClean="0"/>
            <a:t>Lipiec</a:t>
          </a:r>
          <a:endParaRPr lang="pl-PL" sz="2300" kern="1200" dirty="0"/>
        </a:p>
      </dsp:txBody>
      <dsp:txXfrm>
        <a:off x="3607168" y="2327"/>
        <a:ext cx="1353684" cy="676842"/>
      </dsp:txXfrm>
    </dsp:sp>
    <dsp:sp modelId="{EAF3E9FD-265A-4D88-B132-8BF2F2D54B26}">
      <dsp:nvSpPr>
        <dsp:cNvPr id="0" name=""/>
        <dsp:cNvSpPr/>
      </dsp:nvSpPr>
      <dsp:spPr>
        <a:xfrm>
          <a:off x="1488651" y="963444"/>
          <a:ext cx="1353684" cy="6768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300" kern="1200" dirty="0" smtClean="0"/>
            <a:t>1 - 15</a:t>
          </a:r>
          <a:endParaRPr lang="pl-PL" sz="2300" kern="1200" dirty="0"/>
        </a:p>
      </dsp:txBody>
      <dsp:txXfrm>
        <a:off x="1488651" y="963444"/>
        <a:ext cx="1353684" cy="676842"/>
      </dsp:txXfrm>
    </dsp:sp>
    <dsp:sp modelId="{B0CA8469-6736-4D46-B030-E5891C1303B2}">
      <dsp:nvSpPr>
        <dsp:cNvPr id="0" name=""/>
        <dsp:cNvSpPr/>
      </dsp:nvSpPr>
      <dsp:spPr>
        <a:xfrm>
          <a:off x="1150230" y="1924560"/>
          <a:ext cx="1353684" cy="6768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300" kern="1200" dirty="0" smtClean="0"/>
            <a:t>Kraj</a:t>
          </a:r>
          <a:endParaRPr lang="pl-PL" sz="2300" kern="1200" dirty="0"/>
        </a:p>
      </dsp:txBody>
      <dsp:txXfrm>
        <a:off x="1150230" y="1924560"/>
        <a:ext cx="1353684" cy="676842"/>
      </dsp:txXfrm>
    </dsp:sp>
    <dsp:sp modelId="{A7C87A10-9352-4741-9A45-04AE6E8202D0}">
      <dsp:nvSpPr>
        <dsp:cNvPr id="0" name=""/>
        <dsp:cNvSpPr/>
      </dsp:nvSpPr>
      <dsp:spPr>
        <a:xfrm>
          <a:off x="811809" y="2885676"/>
          <a:ext cx="1353684" cy="6768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300" kern="1200" dirty="0" smtClean="0"/>
            <a:t>Morze</a:t>
          </a:r>
          <a:endParaRPr lang="pl-PL" sz="2300" kern="1200" dirty="0"/>
        </a:p>
      </dsp:txBody>
      <dsp:txXfrm>
        <a:off x="811809" y="2885676"/>
        <a:ext cx="1353684" cy="676842"/>
      </dsp:txXfrm>
    </dsp:sp>
    <dsp:sp modelId="{DCCBE5D4-D093-4C20-8526-F7AE0A68105E}">
      <dsp:nvSpPr>
        <dsp:cNvPr id="0" name=""/>
        <dsp:cNvSpPr/>
      </dsp:nvSpPr>
      <dsp:spPr>
        <a:xfrm>
          <a:off x="1150230" y="3846792"/>
          <a:ext cx="1353684" cy="6768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300" kern="1200" dirty="0" smtClean="0"/>
            <a:t>Europa</a:t>
          </a:r>
          <a:endParaRPr lang="pl-PL" sz="2300" kern="1200" dirty="0"/>
        </a:p>
      </dsp:txBody>
      <dsp:txXfrm>
        <a:off x="1150230" y="3846792"/>
        <a:ext cx="1353684" cy="676842"/>
      </dsp:txXfrm>
    </dsp:sp>
    <dsp:sp modelId="{C8691DF2-4621-40AE-8BF5-4BDF440B114B}">
      <dsp:nvSpPr>
        <dsp:cNvPr id="0" name=""/>
        <dsp:cNvSpPr/>
      </dsp:nvSpPr>
      <dsp:spPr>
        <a:xfrm>
          <a:off x="3607168" y="963444"/>
          <a:ext cx="1353684" cy="6768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300" kern="1200" dirty="0" smtClean="0"/>
            <a:t>16 - 31</a:t>
          </a:r>
          <a:endParaRPr lang="pl-PL" sz="2300" kern="1200" dirty="0"/>
        </a:p>
      </dsp:txBody>
      <dsp:txXfrm>
        <a:off x="3607168" y="963444"/>
        <a:ext cx="1353684" cy="676842"/>
      </dsp:txXfrm>
    </dsp:sp>
    <dsp:sp modelId="{11D17D5A-3F4E-4679-8B1C-8D9EB51C7C0E}">
      <dsp:nvSpPr>
        <dsp:cNvPr id="0" name=""/>
        <dsp:cNvSpPr/>
      </dsp:nvSpPr>
      <dsp:spPr>
        <a:xfrm>
          <a:off x="2788188" y="1924560"/>
          <a:ext cx="1353684" cy="6768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300" kern="1200" dirty="0" smtClean="0"/>
            <a:t>Kraj</a:t>
          </a:r>
          <a:endParaRPr lang="pl-PL" sz="2300" kern="1200" dirty="0"/>
        </a:p>
      </dsp:txBody>
      <dsp:txXfrm>
        <a:off x="2788188" y="1924560"/>
        <a:ext cx="1353684" cy="676842"/>
      </dsp:txXfrm>
    </dsp:sp>
    <dsp:sp modelId="{28271AD5-B95E-4589-8D59-ADDAB72AE2FF}">
      <dsp:nvSpPr>
        <dsp:cNvPr id="0" name=""/>
        <dsp:cNvSpPr/>
      </dsp:nvSpPr>
      <dsp:spPr>
        <a:xfrm>
          <a:off x="3126610" y="2885676"/>
          <a:ext cx="1353684" cy="6768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300" kern="1200" dirty="0" smtClean="0"/>
            <a:t>Tunezja</a:t>
          </a:r>
          <a:endParaRPr lang="pl-PL" sz="2300" kern="1200" dirty="0"/>
        </a:p>
      </dsp:txBody>
      <dsp:txXfrm>
        <a:off x="3126610" y="2885676"/>
        <a:ext cx="1353684" cy="676842"/>
      </dsp:txXfrm>
    </dsp:sp>
    <dsp:sp modelId="{DCC382FE-7777-45F2-B7F9-0C6507DD24F3}">
      <dsp:nvSpPr>
        <dsp:cNvPr id="0" name=""/>
        <dsp:cNvSpPr/>
      </dsp:nvSpPr>
      <dsp:spPr>
        <a:xfrm>
          <a:off x="3126610" y="3846792"/>
          <a:ext cx="1353684" cy="6768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300" kern="1200" dirty="0" smtClean="0"/>
            <a:t>Hiszpania</a:t>
          </a:r>
          <a:endParaRPr lang="pl-PL" sz="2300" kern="1200" dirty="0"/>
        </a:p>
      </dsp:txBody>
      <dsp:txXfrm>
        <a:off x="3126610" y="3846792"/>
        <a:ext cx="1353684" cy="676842"/>
      </dsp:txXfrm>
    </dsp:sp>
    <dsp:sp modelId="{9C4B3C4C-5494-4BAC-A450-E07329356933}">
      <dsp:nvSpPr>
        <dsp:cNvPr id="0" name=""/>
        <dsp:cNvSpPr/>
      </dsp:nvSpPr>
      <dsp:spPr>
        <a:xfrm>
          <a:off x="4426147" y="1924560"/>
          <a:ext cx="1353684" cy="6768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300" kern="1200" dirty="0" smtClean="0"/>
            <a:t>Europa</a:t>
          </a:r>
          <a:endParaRPr lang="pl-PL" sz="2300" kern="1200" dirty="0"/>
        </a:p>
      </dsp:txBody>
      <dsp:txXfrm>
        <a:off x="4426147" y="1924560"/>
        <a:ext cx="1353684" cy="676842"/>
      </dsp:txXfrm>
    </dsp:sp>
    <dsp:sp modelId="{6E353CA8-81C3-4F4A-BA70-8240CD2AF5F8}">
      <dsp:nvSpPr>
        <dsp:cNvPr id="0" name=""/>
        <dsp:cNvSpPr/>
      </dsp:nvSpPr>
      <dsp:spPr>
        <a:xfrm>
          <a:off x="5725684" y="963444"/>
          <a:ext cx="1353684" cy="6768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300" kern="1200" dirty="0" smtClean="0"/>
            <a:t>Oferta specjalna</a:t>
          </a:r>
          <a:endParaRPr lang="pl-PL" sz="2300" kern="1200" dirty="0"/>
        </a:p>
      </dsp:txBody>
      <dsp:txXfrm>
        <a:off x="5725684" y="963444"/>
        <a:ext cx="1353684" cy="676842"/>
      </dsp:txXfrm>
    </dsp:sp>
    <dsp:sp modelId="{363E96FD-0F78-4D7A-942E-228E56C0F118}">
      <dsp:nvSpPr>
        <dsp:cNvPr id="0" name=""/>
        <dsp:cNvSpPr/>
      </dsp:nvSpPr>
      <dsp:spPr>
        <a:xfrm>
          <a:off x="6064106" y="1924560"/>
          <a:ext cx="1353684" cy="6768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300" kern="1200" dirty="0" smtClean="0"/>
            <a:t>Egipt</a:t>
          </a:r>
          <a:endParaRPr lang="pl-PL" sz="2300" kern="1200" dirty="0"/>
        </a:p>
      </dsp:txBody>
      <dsp:txXfrm>
        <a:off x="6064106" y="1924560"/>
        <a:ext cx="1353684" cy="676842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E01FE0F-1989-47F0-ABC2-A67B8D14142F}">
      <dsp:nvSpPr>
        <dsp:cNvPr id="0" name=""/>
        <dsp:cNvSpPr/>
      </dsp:nvSpPr>
      <dsp:spPr>
        <a:xfrm>
          <a:off x="5813435" y="2787251"/>
          <a:ext cx="314562" cy="9646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4657"/>
              </a:lnTo>
              <a:lnTo>
                <a:pt x="314562" y="96465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B19EE05-6217-4097-AD6E-01DFCC39DFB2}">
      <dsp:nvSpPr>
        <dsp:cNvPr id="0" name=""/>
        <dsp:cNvSpPr/>
      </dsp:nvSpPr>
      <dsp:spPr>
        <a:xfrm>
          <a:off x="4114800" y="1298324"/>
          <a:ext cx="2537468" cy="4403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0193"/>
              </a:lnTo>
              <a:lnTo>
                <a:pt x="2537468" y="220193"/>
              </a:lnTo>
              <a:lnTo>
                <a:pt x="2537468" y="44038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C3D9BD-A359-4C66-9A2D-03FB1D7513D5}">
      <dsp:nvSpPr>
        <dsp:cNvPr id="0" name=""/>
        <dsp:cNvSpPr/>
      </dsp:nvSpPr>
      <dsp:spPr>
        <a:xfrm>
          <a:off x="4069080" y="2787251"/>
          <a:ext cx="91440" cy="44038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4038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E8EF87-F94B-4D09-BE00-4D0F2612DDBA}">
      <dsp:nvSpPr>
        <dsp:cNvPr id="0" name=""/>
        <dsp:cNvSpPr/>
      </dsp:nvSpPr>
      <dsp:spPr>
        <a:xfrm>
          <a:off x="4069080" y="1298324"/>
          <a:ext cx="91440" cy="44038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4038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38A700-026E-4AD1-8012-BB965531A8E8}">
      <dsp:nvSpPr>
        <dsp:cNvPr id="0" name=""/>
        <dsp:cNvSpPr/>
      </dsp:nvSpPr>
      <dsp:spPr>
        <a:xfrm>
          <a:off x="2101601" y="2787251"/>
          <a:ext cx="314562" cy="964657"/>
        </a:xfrm>
        <a:custGeom>
          <a:avLst/>
          <a:gdLst/>
          <a:ahLst/>
          <a:cxnLst/>
          <a:rect l="0" t="0" r="0" b="0"/>
          <a:pathLst>
            <a:path>
              <a:moveTo>
                <a:pt x="314562" y="0"/>
              </a:moveTo>
              <a:lnTo>
                <a:pt x="314562" y="964657"/>
              </a:lnTo>
              <a:lnTo>
                <a:pt x="0" y="96465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1F7A6A-B4AA-4E51-84A3-E5E15DC713D8}">
      <dsp:nvSpPr>
        <dsp:cNvPr id="0" name=""/>
        <dsp:cNvSpPr/>
      </dsp:nvSpPr>
      <dsp:spPr>
        <a:xfrm>
          <a:off x="1577331" y="1298324"/>
          <a:ext cx="2537468" cy="440387"/>
        </a:xfrm>
        <a:custGeom>
          <a:avLst/>
          <a:gdLst/>
          <a:ahLst/>
          <a:cxnLst/>
          <a:rect l="0" t="0" r="0" b="0"/>
          <a:pathLst>
            <a:path>
              <a:moveTo>
                <a:pt x="2537468" y="0"/>
              </a:moveTo>
              <a:lnTo>
                <a:pt x="2537468" y="220193"/>
              </a:lnTo>
              <a:lnTo>
                <a:pt x="0" y="220193"/>
              </a:lnTo>
              <a:lnTo>
                <a:pt x="0" y="44038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676A30-2B36-45B2-BBC5-62C4BF73CAFB}">
      <dsp:nvSpPr>
        <dsp:cNvPr id="0" name=""/>
        <dsp:cNvSpPr/>
      </dsp:nvSpPr>
      <dsp:spPr>
        <a:xfrm>
          <a:off x="3066259" y="249783"/>
          <a:ext cx="2097081" cy="10485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500" kern="1200" dirty="0" smtClean="0"/>
            <a:t>Promocja</a:t>
          </a:r>
          <a:endParaRPr lang="pl-PL" sz="3500" kern="1200" dirty="0"/>
        </a:p>
      </dsp:txBody>
      <dsp:txXfrm>
        <a:off x="3066259" y="249783"/>
        <a:ext cx="2097081" cy="1048540"/>
      </dsp:txXfrm>
    </dsp:sp>
    <dsp:sp modelId="{EAF3E9FD-265A-4D88-B132-8BF2F2D54B26}">
      <dsp:nvSpPr>
        <dsp:cNvPr id="0" name=""/>
        <dsp:cNvSpPr/>
      </dsp:nvSpPr>
      <dsp:spPr>
        <a:xfrm>
          <a:off x="528790" y="1738711"/>
          <a:ext cx="2097081" cy="10485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500" kern="1200" dirty="0" smtClean="0"/>
            <a:t>10% taniej</a:t>
          </a:r>
          <a:endParaRPr lang="pl-PL" sz="3500" kern="1200" dirty="0"/>
        </a:p>
      </dsp:txBody>
      <dsp:txXfrm>
        <a:off x="528790" y="1738711"/>
        <a:ext cx="2097081" cy="1048540"/>
      </dsp:txXfrm>
    </dsp:sp>
    <dsp:sp modelId="{1E4084A4-9778-4440-B3D6-504FAC7881FE}">
      <dsp:nvSpPr>
        <dsp:cNvPr id="0" name=""/>
        <dsp:cNvSpPr/>
      </dsp:nvSpPr>
      <dsp:spPr>
        <a:xfrm>
          <a:off x="4520" y="3227638"/>
          <a:ext cx="2097081" cy="10485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500" kern="1200" dirty="0" smtClean="0"/>
            <a:t>Tunezja</a:t>
          </a:r>
          <a:endParaRPr lang="pl-PL" sz="3500" kern="1200" dirty="0"/>
        </a:p>
      </dsp:txBody>
      <dsp:txXfrm>
        <a:off x="4520" y="3227638"/>
        <a:ext cx="2097081" cy="1048540"/>
      </dsp:txXfrm>
    </dsp:sp>
    <dsp:sp modelId="{C8691DF2-4621-40AE-8BF5-4BDF440B114B}">
      <dsp:nvSpPr>
        <dsp:cNvPr id="0" name=""/>
        <dsp:cNvSpPr/>
      </dsp:nvSpPr>
      <dsp:spPr>
        <a:xfrm>
          <a:off x="3066259" y="1738711"/>
          <a:ext cx="2097081" cy="10485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500" kern="1200" dirty="0" smtClean="0"/>
            <a:t>20% taniej</a:t>
          </a:r>
          <a:endParaRPr lang="pl-PL" sz="3500" kern="1200" dirty="0"/>
        </a:p>
      </dsp:txBody>
      <dsp:txXfrm>
        <a:off x="3066259" y="1738711"/>
        <a:ext cx="2097081" cy="1048540"/>
      </dsp:txXfrm>
    </dsp:sp>
    <dsp:sp modelId="{9461F1AA-DCF3-4944-B893-95D6E77A4E83}">
      <dsp:nvSpPr>
        <dsp:cNvPr id="0" name=""/>
        <dsp:cNvSpPr/>
      </dsp:nvSpPr>
      <dsp:spPr>
        <a:xfrm>
          <a:off x="3066259" y="3227638"/>
          <a:ext cx="2097081" cy="10485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500" kern="1200" dirty="0" smtClean="0"/>
            <a:t>Kraj</a:t>
          </a:r>
          <a:endParaRPr lang="pl-PL" sz="3500" kern="1200" dirty="0"/>
        </a:p>
      </dsp:txBody>
      <dsp:txXfrm>
        <a:off x="3066259" y="3227638"/>
        <a:ext cx="2097081" cy="1048540"/>
      </dsp:txXfrm>
    </dsp:sp>
    <dsp:sp modelId="{60C01E6A-0982-4908-A8E2-BE3B02473BDB}">
      <dsp:nvSpPr>
        <dsp:cNvPr id="0" name=""/>
        <dsp:cNvSpPr/>
      </dsp:nvSpPr>
      <dsp:spPr>
        <a:xfrm>
          <a:off x="5603727" y="1738711"/>
          <a:ext cx="2097081" cy="10485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500" kern="1200" dirty="0" smtClean="0"/>
            <a:t>30% taniej</a:t>
          </a:r>
          <a:endParaRPr lang="pl-PL" sz="3500" kern="1200" dirty="0"/>
        </a:p>
      </dsp:txBody>
      <dsp:txXfrm>
        <a:off x="5603727" y="1738711"/>
        <a:ext cx="2097081" cy="1048540"/>
      </dsp:txXfrm>
    </dsp:sp>
    <dsp:sp modelId="{9EC64768-C2BD-40E9-B2F5-F4B7A2C77476}">
      <dsp:nvSpPr>
        <dsp:cNvPr id="0" name=""/>
        <dsp:cNvSpPr/>
      </dsp:nvSpPr>
      <dsp:spPr>
        <a:xfrm>
          <a:off x="6127998" y="3227638"/>
          <a:ext cx="2097081" cy="104854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500" kern="1200" dirty="0" smtClean="0"/>
            <a:t>Szczegóły w biurze</a:t>
          </a:r>
          <a:endParaRPr lang="pl-PL" sz="3500" kern="1200" dirty="0"/>
        </a:p>
      </dsp:txBody>
      <dsp:txXfrm>
        <a:off x="6127998" y="3227638"/>
        <a:ext cx="2097081" cy="10485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BECD26-6192-4F9F-936A-BB975FF11608}" type="datetimeFigureOut">
              <a:rPr lang="pl-PL" smtClean="0"/>
              <a:pPr/>
              <a:t>2011-05-13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9421B7-75A7-42F5-A174-8115ED800369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Republika Tunezji to państwo położone w północnej Afryce nad Morzem Śródziemnym. Graniczy z Algierią i Libią. Od strony południowej Tunezję otaczają wielkie przestrzenie Sahary, a na </a:t>
            </a:r>
            <a:r>
              <a:rPr lang="pl-PL" dirty="0" err="1" smtClean="0"/>
              <a:t>pułnocy</a:t>
            </a:r>
            <a:r>
              <a:rPr lang="pl-PL" dirty="0" smtClean="0"/>
              <a:t> rysuje się żywy, zielony i tropikalny krajobraz gór Atlasu, którego pasma malowniczo poprzecinane są srebrzystymi odnogami rzeki.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421B7-75A7-42F5-A174-8115ED800369}" type="slidenum">
              <a:rPr lang="pl-PL" smtClean="0"/>
              <a:pPr/>
              <a:t>3</a:t>
            </a:fld>
            <a:endParaRPr lang="pl-P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dirty="0" smtClean="0"/>
              <a:t>Hiszpania </a:t>
            </a:r>
            <a:r>
              <a:rPr lang="pl-PL" dirty="0" err="1" smtClean="0"/>
              <a:t>lezy</a:t>
            </a:r>
            <a:r>
              <a:rPr lang="pl-PL" dirty="0" smtClean="0"/>
              <a:t> na Półwyspie Iberyjskim (Półwysep </a:t>
            </a:r>
            <a:r>
              <a:rPr lang="pl-PL" dirty="0" err="1" smtClean="0"/>
              <a:t>Prenejski</a:t>
            </a:r>
            <a:r>
              <a:rPr lang="pl-PL" dirty="0" smtClean="0"/>
              <a:t>), który jest masywny, zwarty a jego brzegi nie zostały mocno wyrzeźbione. Zachodni brzeg Półwyspu Iberyjskiego zwrócony jest w stronę Morza Śródziemnego, przy Atlantyku znajdują się brzegi północny i zachodni. Od Afryki półwysep oddziela Cieśnina Gibraltarska o szerokości 14 </a:t>
            </a:r>
            <a:r>
              <a:rPr lang="pl-PL" dirty="0" err="1" smtClean="0"/>
              <a:t>km</a:t>
            </a:r>
            <a:r>
              <a:rPr lang="pl-PL" dirty="0" smtClean="0"/>
              <a:t>. Pireneje znajdują się na północnym - wschodzie i stanowią naturalną granicę od pozostałej części Europy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421B7-75A7-42F5-A174-8115ED800369}" type="slidenum">
              <a:rPr lang="pl-PL" smtClean="0"/>
              <a:pPr/>
              <a:t>4</a:t>
            </a:fld>
            <a:endParaRPr 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605C1-41D0-48B2-B248-E185FC2DBE44}" type="datetime1">
              <a:rPr lang="pl-PL" smtClean="0"/>
              <a:pPr/>
              <a:t>2011-05-13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13AFA-D964-4F17-824D-E835F9041DAE}" type="datetime1">
              <a:rPr lang="pl-PL" smtClean="0"/>
              <a:pPr/>
              <a:t>2011-05-13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108FB-3846-431A-BD16-5AA77873E08F}" type="datetime1">
              <a:rPr lang="pl-PL" smtClean="0"/>
              <a:pPr/>
              <a:t>2011-05-13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Układ niestandard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24DD59-4F4F-4F81-9FB7-F1769558DAF9}" type="datetime1">
              <a:rPr lang="pl-PL" smtClean="0"/>
              <a:pPr/>
              <a:t>2011-05-13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7" name="Symbol zastępczy wykresu 6"/>
          <p:cNvSpPr>
            <a:spLocks noGrp="1"/>
          </p:cNvSpPr>
          <p:nvPr>
            <p:ph type="chart" sz="quarter" idx="13"/>
          </p:nvPr>
        </p:nvSpPr>
        <p:spPr>
          <a:xfrm>
            <a:off x="251520" y="1557338"/>
            <a:ext cx="8713093" cy="4535487"/>
          </a:xfrm>
        </p:spPr>
        <p:txBody>
          <a:bodyPr/>
          <a:lstStyle/>
          <a:p>
            <a:r>
              <a:rPr lang="pl-PL" smtClean="0"/>
              <a:t>Kliknij ikonę, aby dodać wykres</a:t>
            </a:r>
            <a:endParaRPr lang="pl-PL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F838A-4E32-45EF-BADD-B02438753381}" type="datetime1">
              <a:rPr lang="pl-PL" smtClean="0"/>
              <a:pPr/>
              <a:t>2011-05-13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7FEBC-B33B-4CAE-AEC7-24961E1A70BC}" type="datetime1">
              <a:rPr lang="pl-PL" smtClean="0"/>
              <a:pPr/>
              <a:t>2011-05-13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D1B41-D7CB-444B-B2C0-80BD504B462A}" type="datetime1">
              <a:rPr lang="pl-PL" smtClean="0"/>
              <a:pPr/>
              <a:t>2011-05-13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03548-874A-413A-9F5F-93D7BFDB28AB}" type="datetime1">
              <a:rPr lang="pl-PL" smtClean="0"/>
              <a:pPr/>
              <a:t>2011-05-13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44AAF-F7C8-4487-96C3-F9CFA2625946}" type="datetime1">
              <a:rPr lang="pl-PL" smtClean="0"/>
              <a:pPr/>
              <a:t>2011-05-13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DDC2A-7844-4B5B-B8E6-9D1FFA97A367}" type="datetime1">
              <a:rPr lang="pl-PL" smtClean="0"/>
              <a:pPr/>
              <a:t>2011-05-13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B3362-F48B-45E2-B660-024B3E0711B3}" type="datetime1">
              <a:rPr lang="pl-PL" smtClean="0"/>
              <a:pPr/>
              <a:t>2011-05-13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388AA-3F97-4DEB-AA0B-B46A3CF9DA1C}" type="datetime1">
              <a:rPr lang="pl-PL" smtClean="0"/>
              <a:pPr/>
              <a:t>2011-05-13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BE88B9-7974-4BC9-B661-FEB8FFB12654}" type="datetime1">
              <a:rPr lang="pl-PL" smtClean="0"/>
              <a:pPr/>
              <a:t>2011-05-13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B7C76-EFF2-4CD8-A475-4750F11B4BC6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ransition/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hyperlink" Target="http://www.google.pl/imgres?imgurl=http://www.pieknetereny.pl/img/tunezja.jpg&amp;imgrefurl=http://www.pieknetereny.pl/swiat/tunezja-turkusowe-morze-zlote-plaze-i-pustynia/&amp;h=768&amp;w=1024&amp;sz=170&amp;tbnid=XJd-MuGBGg7YKM:&amp;tbnh=113&amp;tbnw=150&amp;prev=/search?q=Tunezja&amp;tbm=isch&amp;tbo=u&amp;zoom=1&amp;q=Tunezja&amp;hl=pl&amp;usg=__65NoiesWEB0Z9YuU0oH0PsayoJU=&amp;sa=X&amp;ei=197MTbqWEs3oOYvc0YEN&amp;ved=0CH0Q9QEwBg" TargetMode="External"/><Relationship Id="rId7" Type="http://schemas.openxmlformats.org/officeDocument/2006/relationships/image" Target="../media/image4.jpeg"/><Relationship Id="rId2" Type="http://schemas.openxmlformats.org/officeDocument/2006/relationships/hyperlink" Target="http://www.google.pl/imgres?imgurl=http://lobos.elblag.pl/media/_js/openwysiwyg/uploads/rbtuo_1.jpg&amp;imgrefurl=http://lobos.elblag.pl/porady/pokaz/19/tunezja&amp;h=1200&amp;w=1600&amp;sz=206&amp;tbnid=GcPXPhEzy5IVXM:&amp;tbnh=113&amp;tbnw=150&amp;prev=/search?q=Tunezja&amp;tbm=isch&amp;tbo=u&amp;zoom=1&amp;q=Tunezja&amp;hl=pl&amp;usg=___tsq06RiXVXQMVMQZrjRAikawPo=&amp;sa=X&amp;ei=197MTbqWEs3oOYvc0YEN&amp;ved=0CH8Q9QEwBw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pl-PL" sz="6000" dirty="0">
              <a:latin typeface="Monotype Corsiva" pitchFamily="66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Oferta - czerwiec</a:t>
            </a: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395536" y="1196752"/>
          <a:ext cx="8229600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Oferta - lipiec</a:t>
            </a:r>
            <a:endParaRPr lang="pl-PL" dirty="0"/>
          </a:p>
        </p:txBody>
      </p:sp>
      <p:sp>
        <p:nvSpPr>
          <p:cNvPr id="5" name="Symbol zastępczy zawartości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Oferta - sierpień</a:t>
            </a:r>
            <a:endParaRPr lang="pl-PL" dirty="0"/>
          </a:p>
        </p:txBody>
      </p:sp>
      <p:graphicFrame>
        <p:nvGraphicFramePr>
          <p:cNvPr id="6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Oferta - wrzesień</a:t>
            </a: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Galeria</a:t>
            </a:r>
            <a:endParaRPr lang="pl-PL" dirty="0"/>
          </a:p>
        </p:txBody>
      </p:sp>
      <p:sp>
        <p:nvSpPr>
          <p:cNvPr id="1032" name="AutoShape 8" descr="data:image/jpg;base64,/9j/4AAQSkZJRgABAQAAAQABAAD/2wBDAAkGBwgHBgkIBwgKCgkLDRYPDQwMDRsUFRAWIB0iIiAdHx8kKDQsJCYxJx8fLT0tMTU3Ojo6Iys/RD84QzQ5Ojf/2wBDAQoKCg0MDRoPDxo3JR8lNzc3Nzc3Nzc3Nzc3Nzc3Nzc3Nzc3Nzc3Nzc3Nzc3Nzc3Nzc3Nzc3Nzc3Nzc3Nzc3Nzf/wAARCABOAGgDASIAAhEBAxEB/8QAGwAAAgMBAQEAAAAAAAAAAAAABQYAAwQCAQf/xAA0EAACAQIFAgQEBgICAwAAAAABAgMEEQAFEiExE0EGIlFhFCNxgQcykaGx8BXBQvEzUtH/xAAYAQADAQEAAAAAAAAAAAAAAAABAgMABP/EAB8RAAMAAgIDAQEAAAAAAAAAAAABEQIhEjEDE0FRIv/aAAwDAQACEQMRAD8A+2pxYHHWMizj1x2Jx64xjRfHoOFyp8ToMyOX5fSS1lQis0gVggULYHc87m31xjrPHmXQLB0Y5JpJIxIyfl6YI4JtzewwvPH9G4ZP4N98S+Pn1X+IEq5iVpYYXptKkJLdX43N/ZtuOxx7SePphVOlZTxuE/NHTqdYBA0tdjbc3FufKfa6e7CyjenOWH0HEwt1XjHLIHp41687zwGcLClyqDktuLW/vIxTVeOMoiVRTvLUPIpKdNNr+hJtbDvPFfReGT+DViYRco8fRtSdbOYDAWUOvRQlQtrm5J2tt+uNNV+IWUpSPJTiokm6ZaNDFYNtcb+nfAXkwa7C/HknIOOPL4R8m/EKmmpBJm0bQSsqsqxIWvftyePrjXX+Pcqho5pIDM06xs0aPEQGIHfGXkxatN68rINl8TCf4S8ZDOPLmIp6WRolkVdWnnkG553H74mDjkslUK8WnGLdFVJUgsk08drm00xQgD0BAxQmdzRExSTmwjunmIJa45sbnvgjQq1LFJHBJTrC5BYNUEG329sKypGlbMCoYmkuobbza132521Df1xwvPK9nZjgptGmnzhYswctIwkaM6G1kb6u/cjY4HiVP8k0azxK7U99DXB/PyduLj1xgoGmfxFXxypeKKIaO2lmYG/v5dX2N8TLWevqc1sUZIlaFFAGrUb73/1gNOFFKX0dYX8QVSOR0eirRtp8t9gd/qT374003Wlr8x1TQ9NtCppIuu17G2/uL+vpjCjTx5BJVVMIWRZbBFYEFQwte18XSzyUwp6qIKI6hUaQ2Xkjgfb+74VrYaZ489XKgHcS6pnkp9UOkAR2BKkkEkce5tucaGzOky6oo8qjMwkn/wDHJpDKijYXBPe3bi+AOfVIkpssmMfklhMojTe1xsAcF6SGeqzzMGrGHwtOEWJxp1BgATzwLbk9tvfFJrYtnRpWroqj4jJhUs1ZFD8xTDZexNjq3sfbvj2lq6GohmgpswgqKinjYNcOovv3ANxuRcXx7l+V0zxyVEVckjTow660wBIJ7m/tbA6vy1ciLZjHNBIY1Y/IiKFjpPNrje/c43HHoHJmmR4ZY56YVVOstMgSVUZtUZPIBK78Ec9sU0lXDTZY0ZWRnVCugDzG19v55OMGT1VLG8uZl5kkzACMoy3BZmuLWHt6j646jp1NfUVnWVqnogGOxAUBh6XPa3HODxmheX0J1TLUUy00UpV5NOn/ANgLjUCBv6D74mBWXUtVSzz1tTULUTStq0K+sg7G9u3piYVqdG77Po02VZiYen8PE5YEO/U023NrC44Fu4ufTAzL/DeZU9a7y00bROrDUZFJvqBA3J25wxsfmAG4tfccDFdJVR1XmhlLqTvY3xLlrodUVsuynPzmdaMyoYzRsbwMqxk7Gw4JJ29cW1NDUUi1EkWVEyCMsCISA7W4vbf/ALw2gPfZmUDuGOF/Opljrj8MzfFSKqSuSfKBcgW47n9fc4NTYVRSmqIYPCJrK3KI45EGhqYXjFtfba4He2LPEE1I9Jk8JiZUq2RECEfLBC2/kDGWJTmkFXT5lUzSQSSNqI2cKG2Ave1vT64KZvldLJSZZLNLPEKN1eKMxAmTTbYm9hsB+uKau/0G5DgNQx5nBlD6hVpD1YnKAgAdh2BsL8W++Kc/lipp0pKuOSeOfeR1FgBceZrWvxjPpkk8WHNWjkWkgo2JkK7A2sR9edvbBCilyvxJRtLGkxlU9OQO2kjufKDYCxNt/wCMaNRmtqLTJSRKtLGiwrCgl6cEzRlVDHzG/lO/PF+/OPKvLTmSyvLUOxmW4ikaxtaw4JB57D+ccZhSPCmY12mKOnNAYQVtYm9yTbjbGWrWaCoqNV2FNlyFFuQocXA799xhU2GKBCip4MooI4DF0qewDFzrBI3Go224+mLYKGFqs1bxxrXOgQOIwQqDjSPX39hi5TDUJIskZlMPyiSLBhYHc8cNubXxhynrlYaOrToVKB2QhTpWOw/fzAW9QcMm3sm9aKq2kpjmP+Po/kSy3laa5drE3YBTsOO+3cDEwWDQQyN8JeSbbUxYE/c9hiYawSNh9JqaZzEsik3KW1X4tfv7j9cd5fllHl8PRoI0p49RbTH6nk23wHqKpafS3WfWTuSD355xzQ5zPPmVXRsrLHTojpO6qRJfew8vI+pxDtOF4E6isYJUikEk0sIbyooJYgcfXC58xS89UrpKw1FZFsw273wcWpgyxLokMZqJAqsoN2ciwG5I7bDYYWwJ0d4K2oWaYszk9PkE7eX245P3wcUoZ6YPy4SR1VU3w+mFXujkbP6/Xc9se5jmMtf1pFmSnhhshlKl9u/p/e4w0UWRJPT/ABlNVRTCx+awOmI2t6WBHoR9sZ56SaSRoZIaWrhjj3d2EjO36iwJv2xTrYvegBQ0T0HhmpkMrzSVI1uWJUgWNhbfa5Ppfn2wN/D1+nU5lGzlZJNDgW2sNQ/kjDZU5ZIaaq0i7TRLGsZuAgUsfv8AmOBXh3KZcsaslKxlZpI416bflsxU7+xP7YDf85BSVQwgODsm+m91Js31GM1TTQVcdQHIildAHdP+Sqb7Xxmy2olp57M+qKarqCysL6VVSbD7j98E56eKpKlkYqbkINtXBsf/AJhcVuMbPqo4o4StPWGRSPiZpDbvY7XH2GMdSKWmT4cTJTqFBMcK2Zu25HbgbW+uDEskQRpJJQ1tiEP7X9cLea1chqIaaihSOKWQCoYbWTkkkG9z/v8AWiicJOvZbLLStF8JCtwPMYoSN/e9+/1OJiql6MASDpxErZkTUQBtcEb+lzc774mFeLezcpo+hLTw7GwxOhTuSoRSe4theyaLMag09RW1ryTRF1cB7I1pJCDpAG+lgPoLYaO4Y8ttiWWPFylccqqD6jJaep6eqMeRw6ezDg4HVeSUsFYuYznqToQq32AUnce/OGWxZL34NrYBzVzSTnSBpU6VDC+/rg41hcR5mebzCN6eGlijoVQh3nNyV3uAm/74B1rVk1R8ufp0wIeNEGo7Ebbf7NsYZ8wkzOUm7JTKxAX/AJMQeT/of0bp06eWMosSbAXFgd/b6YaQX4VUwrJEeGQ1QWxKuhFwd/N5uOexxrpI2CBawAHVrJeUXuDfZRe2/vgXTRrVSdHWQ7Jd9tiOLc4JrTQU6AKhGvc27/U/3jDJUVtIrpZaMVRSnTqTRl2HJ0ajdj7YukDyyhmdtJNtMZ/MN+Tzb2H/AF0gD6o1RFXuAvv/AHfF7BVjUhRfDpQm8qA/EHWgp6cUiKq62Gm3Jtt/BwvztVVaAlunHJf5N/zX7+lrb4Ypm/ydLKAWV2GtTxoIOxHO/vvhUlUxKBVCORpQQswXzHVcm4vtxyD9AMHGMzpfliyiZaZC+rQWRpAAukgAWF99r/qPbExqp6hKbNoaXpnW9hG4bYjfkG9ju24PpsMTGeWxYf/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55575" y="-350838"/>
            <a:ext cx="990600" cy="7429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034" name="AutoShape 10" descr="data:image/jpg;base64,/9j/4AAQSkZJRgABAQAAAQABAAD/2wBDAAkGBwgHBgkIBwgKCgkLDRYPDQwMDRsUFRAWIB0iIiAdHx8kKDQsJCYxJx8fLT0tMTU3Ojo6Iys/RD84QzQ5Ojf/2wBDAQoKCg0MDRoPDxo3JR8lNzc3Nzc3Nzc3Nzc3Nzc3Nzc3Nzc3Nzc3Nzc3Nzc3Nzc3Nzc3Nzc3Nzc3Nzc3Nzc3Nzf/wAARCABOAGgDASIAAhEBAxEB/8QAGwAAAgMBAQEAAAAAAAAAAAAABQYAAwQCAQf/xAA0EAACAQIFAgQEBgICAwAAAAABAgMEEQAFEiExE0EGIlFhFCNxgQcykaGx8BXBQvEzUtH/xAAYAQADAQEAAAAAAAAAAAAAAAABAgMABP/EAB8RAAMAAgIDAQEAAAAAAAAAAAABEQIhEjEDE0FRIv/aAAwDAQACEQMRAD8A+2pxYHHWMizj1x2Jx64xjRfHoOFyp8ToMyOX5fSS1lQis0gVggULYHc87m31xjrPHmXQLB0Y5JpJIxIyfl6YI4JtzewwvPH9G4ZP4N98S+Pn1X+IEq5iVpYYXptKkJLdX43N/ZtuOxx7SePphVOlZTxuE/NHTqdYBA0tdjbc3FufKfa6e7CyjenOWH0HEwt1XjHLIHp41687zwGcLClyqDktuLW/vIxTVeOMoiVRTvLUPIpKdNNr+hJtbDvPFfReGT+DViYRco8fRtSdbOYDAWUOvRQlQtrm5J2tt+uNNV+IWUpSPJTiokm6ZaNDFYNtcb+nfAXkwa7C/HknIOOPL4R8m/EKmmpBJm0bQSsqsqxIWvftyePrjXX+Pcqho5pIDM06xs0aPEQGIHfGXkxatN68rINl8TCf4S8ZDOPLmIp6WRolkVdWnnkG553H74mDjkslUK8WnGLdFVJUgsk08drm00xQgD0BAxQmdzRExSTmwjunmIJa45sbnvgjQq1LFJHBJTrC5BYNUEG329sKypGlbMCoYmkuobbza132521Df1xwvPK9nZjgptGmnzhYswctIwkaM6G1kb6u/cjY4HiVP8k0azxK7U99DXB/PyduLj1xgoGmfxFXxypeKKIaO2lmYG/v5dX2N8TLWevqc1sUZIlaFFAGrUb73/1gNOFFKX0dYX8QVSOR0eirRtp8t9gd/qT374003Wlr8x1TQ9NtCppIuu17G2/uL+vpjCjTx5BJVVMIWRZbBFYEFQwte18XSzyUwp6qIKI6hUaQ2Xkjgfb+74VrYaZ489XKgHcS6pnkp9UOkAR2BKkkEkce5tucaGzOky6oo8qjMwkn/wDHJpDKijYXBPe3bi+AOfVIkpssmMfklhMojTe1xsAcF6SGeqzzMGrGHwtOEWJxp1BgATzwLbk9tvfFJrYtnRpWroqj4jJhUs1ZFD8xTDZexNjq3sfbvj2lq6GohmgpswgqKinjYNcOovv3ANxuRcXx7l+V0zxyVEVckjTow660wBIJ7m/tbA6vy1ciLZjHNBIY1Y/IiKFjpPNrje/c43HHoHJmmR4ZY56YVVOstMgSVUZtUZPIBK78Ec9sU0lXDTZY0ZWRnVCugDzG19v55OMGT1VLG8uZl5kkzACMoy3BZmuLWHt6j646jp1NfUVnWVqnogGOxAUBh6XPa3HODxmheX0J1TLUUy00UpV5NOn/ANgLjUCBv6D74mBWXUtVSzz1tTULUTStq0K+sg7G9u3piYVqdG77Po02VZiYen8PE5YEO/U023NrC44Fu4ufTAzL/DeZU9a7y00bROrDUZFJvqBA3J25wxsfmAG4tfccDFdJVR1XmhlLqTvY3xLlrodUVsuynPzmdaMyoYzRsbwMqxk7Gw4JJ29cW1NDUUi1EkWVEyCMsCISA7W4vbf/ALw2gPfZmUDuGOF/Opljrj8MzfFSKqSuSfKBcgW47n9fc4NTYVRSmqIYPCJrK3KI45EGhqYXjFtfba4He2LPEE1I9Jk8JiZUq2RECEfLBC2/kDGWJTmkFXT5lUzSQSSNqI2cKG2Ave1vT64KZvldLJSZZLNLPEKN1eKMxAmTTbYm9hsB+uKau/0G5DgNQx5nBlD6hVpD1YnKAgAdh2BsL8W++Kc/lipp0pKuOSeOfeR1FgBceZrWvxjPpkk8WHNWjkWkgo2JkK7A2sR9edvbBCilyvxJRtLGkxlU9OQO2kjufKDYCxNt/wCMaNRmtqLTJSRKtLGiwrCgl6cEzRlVDHzG/lO/PF+/OPKvLTmSyvLUOxmW4ikaxtaw4JB57D+ccZhSPCmY12mKOnNAYQVtYm9yTbjbGWrWaCoqNV2FNlyFFuQocXA799xhU2GKBCip4MooI4DF0qewDFzrBI3Go224+mLYKGFqs1bxxrXOgQOIwQqDjSPX39hi5TDUJIskZlMPyiSLBhYHc8cNubXxhynrlYaOrToVKB2QhTpWOw/fzAW9QcMm3sm9aKq2kpjmP+Po/kSy3laa5drE3YBTsOO+3cDEwWDQQyN8JeSbbUxYE/c9hiYawSNh9JqaZzEsik3KW1X4tfv7j9cd5fllHl8PRoI0p49RbTH6nk23wHqKpafS3WfWTuSD355xzQ5zPPmVXRsrLHTojpO6qRJfew8vI+pxDtOF4E6isYJUikEk0sIbyooJYgcfXC58xS89UrpKw1FZFsw273wcWpgyxLokMZqJAqsoN2ciwG5I7bDYYWwJ0d4K2oWaYszk9PkE7eX245P3wcUoZ6YPy4SR1VU3w+mFXujkbP6/Xc9se5jmMtf1pFmSnhhshlKl9u/p/e4w0UWRJPT/ABlNVRTCx+awOmI2t6WBHoR9sZ56SaSRoZIaWrhjj3d2EjO36iwJv2xTrYvegBQ0T0HhmpkMrzSVI1uWJUgWNhbfa5Ppfn2wN/D1+nU5lGzlZJNDgW2sNQ/kjDZU5ZIaaq0i7TRLGsZuAgUsfv8AmOBXh3KZcsaslKxlZpI416bflsxU7+xP7YDf85BSVQwgODsm+m91Js31GM1TTQVcdQHIildAHdP+Sqb7Xxmy2olp57M+qKarqCysL6VVSbD7j98E56eKpKlkYqbkINtXBsf/AJhcVuMbPqo4o4StPWGRSPiZpDbvY7XH2GMdSKWmT4cTJTqFBMcK2Zu25HbgbW+uDEskQRpJJQ1tiEP7X9cLea1chqIaaihSOKWQCoYbWTkkkG9z/v8AWiicJOvZbLLStF8JCtwPMYoSN/e9+/1OJiql6MASDpxErZkTUQBtcEb+lzc774mFeLezcpo+hLTw7GwxOhTuSoRSe4theyaLMag09RW1ryTRF1cB7I1pJCDpAG+lgPoLYaO4Y8ttiWWPFylccqqD6jJaep6eqMeRw6ezDg4HVeSUsFYuYznqToQq32AUnce/OGWxZL34NrYBzVzSTnSBpU6VDC+/rg41hcR5mebzCN6eGlijoVQh3nNyV3uAm/74B1rVk1R8ufp0wIeNEGo7Ebbf7NsYZ8wkzOUm7JTKxAX/AJMQeT/of0bp06eWMosSbAXFgd/b6YaQX4VUwrJEeGQ1QWxKuhFwd/N5uOexxrpI2CBawAHVrJeUXuDfZRe2/vgXTRrVSdHWQ7Jd9tiOLc4JrTQU6AKhGvc27/U/3jDJUVtIrpZaMVRSnTqTRl2HJ0ajdj7YukDyyhmdtJNtMZ/MN+Tzb2H/AF0gD6o1RFXuAvv/AHfF7BVjUhRfDpQm8qA/EHWgp6cUiKq62Gm3Jtt/BwvztVVaAlunHJf5N/zX7+lrb4Ypm/ydLKAWV2GtTxoIOxHO/vvhUlUxKBVCORpQQswXzHVcm4vtxyD9AMHGMzpfliyiZaZC+rQWRpAAukgAWF99r/qPbExqp6hKbNoaXpnW9hG4bYjfkG9ju24PpsMTGeWxYf/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55575" y="-350838"/>
            <a:ext cx="990600" cy="7429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1036" name="AutoShape 12" descr="data:image/jpg;base64,/9j/4AAQSkZJRgABAQAAAQABAAD/2wBDAAkGBwgHBgkIBwgKCgkLDRYPDQwMDRsUFRAWIB0iIiAdHx8kKDQsJCYxJx8fLT0tMTU3Ojo6Iys/RD84QzQ5Ojf/2wBDAQoKCg0MDRoPDxo3JR8lNzc3Nzc3Nzc3Nzc3Nzc3Nzc3Nzc3Nzc3Nzc3Nzc3Nzc3Nzc3Nzc3Nzc3Nzc3Nzc3Nzf/wAARCABOAGgDASIAAhEBAxEB/8QAGwAAAQUBAQAAAAAAAAAAAAAAAAEDBAUGAgf/xAA8EAABBAAEAQgGCAYDAAAAAAABAAIDEQQFEiExEyJBUWFxgZEGFHKSocEVIzJCUlSTsSQzQ0RT4WOC0f/EABkBAAMBAQEAAAAAAAAAAAAAAAABAgMEBf/EACERAAICAQMFAQAAAAAAAAAAAAABAhEDBBJRExQhMUFh/9oADAMBAAIRAxEAPwDV6kWuCUWvUPMSO9RRabtFoHQ5qSWm7RaAoc1JC5N2k1FAUOakmpN6klphQ7qTvrT74R/pt/8AFE1I1I9i9Eo4p7gQRHv1RtHyQomooQvAmKZh1pOXH4h5rzosmP3vigQzHpTpci3o9E9YYOL2+a5OJj/yM94Lz3kX/iHcu48I99nWAAAd+nelMpQgrkyoXN1FWb44uEcZYx/3CT1uDpmj98KiyN8GVwTmd3LMn08GNFCnAgk76Tq6KulHHou+RrjBjYniwG38+pcy1eG3bOp6bIkqXk0fr2GsB2JgbfDVIAkOPww/uIvfCzzfRtjg9jcS90oviNA+N35qBNkeKYXObz2NIGqw3iB0HvThq8E34kTPT5YLzE1xzDC/mYf1AkOY4T8zD+oFipcDJD/Na9lbHUKpIMC97DI0PLRsSOhdG/Hyc9u6o2hzLCD+6h98Lk5pg/zUPvhYo4QgAkmu9Hqjje+ye6JO42n0rgxxxcPvhCxYwhviUI3RFuJVOP8ASodCQX+Gu5wU04NhFhgPe6kDCuH9JoHtrLwNRK+VsxYeTDQT+J3+k29k5ADRIBdnQ5rd/BWwwu9Fo94WnGYWMu08qGntFrHJgxzdyOjFmyY1UTPR4aXQ6MtmaDsRbHDp3AJ+asMvfi8JFyTXPLTzXF5AcB1gg8eHkrmPLmvlMcmJ0aTxa3UPgpMeS4Rx5+Zhovf6l5Kxekwvk3Wqy/hUPzPMNbSWxDn89xcbe3qPanDjyRT4IzZ1ODSW779StRkeWNNvzOZ/ZHhjfxKMTkmWnDPOHdjjLXNfNE1rB37o7XAvjH3Obkp35nMDIWndztVOdqaOyq4eKZlx074WRMbGwNo2xlG+vZW0WSYFgvEYuJ9/dY19+d0um5flTavDl/WDe579XyTWnw+tpLzZfbZUy5li5oWw4gRysabaHjgfCuhNRYhrSdWBheL6Q/Ye8tEyPBMZQy7D31uc8/NdAAfYw0XhFa2jCMVSRlJuTtlR9JYV8ckbsshAeKJZG6xvex3rwQronEFtANYK4iFrT50hFIKZGbEeu+zin2ZbLKRpilv2VZs+kSKjie2xXNaG/sEvqGZTC3B3c5xKl5o8lrE+CvlyqaEtL3tZf/I1P4NvIxOj5fDceMsWtw7jpP7qYMkxjiNT2juoJ1no+9xqScgdizeaBosTKx7YQ+3Th3sQgfvSadI1xBEjrArdyv4/R2AVqcfLipDcjwrN6cfGlHX/AArpGY5V1VyslHgA4oERfdRyP8FsY8swse7YQT1uNqQImgCo2g+al55fB9NGMiy+d1/wrh7TqUhuTYz/AAxt9p1rUYqF00L44wxpe0guPFvwT1AWfJT1Zj2RMy3I8Yd3SxN7m38k+z0fc4fWYlx8D8yr4kA7pC7qKTlJ/R0ipiyDDN+2XOPeAhWwIPaUJIDoR9CUMG2y7FEA77oIANJUMTm8B8Fw4Pa1ojAdVXrNWPAcU5sjdOgsSkncltA5w7UUAhFgi9j0hJW9BdHYUir26hZRQWcFvTaAARe6LGj/AEhxp4aNz1lFAGlqSuoeCXpNEpATwJ49iKAKHUUIDdQ8btCdCP/Z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55575" y="-350838"/>
            <a:ext cx="990600" cy="7429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pic>
        <p:nvPicPr>
          <p:cNvPr id="1039" name="Picture 15" descr="http://tunezja.org.pl/img/hote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1268760"/>
            <a:ext cx="3600000" cy="1764000"/>
          </a:xfrm>
          <a:prstGeom prst="rect">
            <a:avLst/>
          </a:prstGeom>
          <a:noFill/>
          <a:ln w="57150">
            <a:noFill/>
          </a:ln>
        </p:spPr>
      </p:pic>
      <p:pic>
        <p:nvPicPr>
          <p:cNvPr id="1040" name="Picture 16" descr="http://tunezja.org.pl/img/tuni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3284984"/>
            <a:ext cx="3132000" cy="3384000"/>
          </a:xfrm>
          <a:prstGeom prst="rect">
            <a:avLst/>
          </a:prstGeom>
          <a:noFill/>
          <a:ln w="57150">
            <a:noFill/>
          </a:ln>
        </p:spPr>
      </p:pic>
      <p:pic>
        <p:nvPicPr>
          <p:cNvPr id="1041" name="Picture 17" descr="http://tunezja.org.pl/img/tunis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99992" y="2276872"/>
            <a:ext cx="4356000" cy="3240000"/>
          </a:xfrm>
          <a:prstGeom prst="rect">
            <a:avLst/>
          </a:prstGeom>
          <a:noFill/>
          <a:ln w="57150">
            <a:noFill/>
          </a:ln>
        </p:spPr>
      </p:pic>
      <p:pic>
        <p:nvPicPr>
          <p:cNvPr id="1042" name="Picture 18" descr="http://tunezja.org.pl/img/gabez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59832" y="2780928"/>
            <a:ext cx="1836000" cy="1476000"/>
          </a:xfrm>
          <a:prstGeom prst="rect">
            <a:avLst/>
          </a:prstGeom>
          <a:noFill/>
          <a:ln w="57150">
            <a:noFill/>
          </a:ln>
        </p:spPr>
      </p:pic>
      <p:pic>
        <p:nvPicPr>
          <p:cNvPr id="1046" name="Picture 22" descr="[foto11]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940152" y="1772816"/>
            <a:ext cx="1872000" cy="1440000"/>
          </a:xfrm>
          <a:prstGeom prst="rect">
            <a:avLst/>
          </a:prstGeom>
          <a:noFill/>
          <a:ln w="57150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Biuro - informacje</a:t>
            </a:r>
            <a:endParaRPr lang="pl-PL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solidFill>
            <a:srgbClr val="FFCC66"/>
          </a:solidFill>
        </p:spPr>
        <p:txBody>
          <a:bodyPr/>
          <a:lstStyle/>
          <a:p>
            <a:pPr marL="514350" indent="-514350" algn="ctr">
              <a:buNone/>
            </a:pPr>
            <a:r>
              <a:rPr lang="pl-PL" b="1" dirty="0" smtClean="0">
                <a:solidFill>
                  <a:srgbClr val="002060"/>
                </a:solidFill>
              </a:rPr>
              <a:t>Biuro jest czynne:</a:t>
            </a:r>
          </a:p>
          <a:p>
            <a:pPr marL="540000" indent="-540000" algn="ctr">
              <a:buClr>
                <a:srgbClr val="002060"/>
              </a:buClr>
              <a:buFont typeface="+mj-lt"/>
              <a:buAutoNum type="arabicPeriod"/>
            </a:pPr>
            <a:r>
              <a:rPr lang="pl-PL" b="1" dirty="0" smtClean="0">
                <a:solidFill>
                  <a:srgbClr val="002060"/>
                </a:solidFill>
              </a:rPr>
              <a:t>Poniedziałek – godz. 9</a:t>
            </a:r>
            <a:r>
              <a:rPr lang="pl-PL" b="1" baseline="30000" dirty="0" smtClean="0">
                <a:solidFill>
                  <a:srgbClr val="002060"/>
                </a:solidFill>
              </a:rPr>
              <a:t>00</a:t>
            </a:r>
            <a:r>
              <a:rPr lang="pl-PL" b="1" dirty="0" smtClean="0">
                <a:solidFill>
                  <a:srgbClr val="002060"/>
                </a:solidFill>
              </a:rPr>
              <a:t> - 17</a:t>
            </a:r>
            <a:r>
              <a:rPr lang="pl-PL" b="1" baseline="30000" dirty="0" smtClean="0">
                <a:solidFill>
                  <a:srgbClr val="002060"/>
                </a:solidFill>
              </a:rPr>
              <a:t>00</a:t>
            </a:r>
          </a:p>
          <a:p>
            <a:pPr marL="1440000" indent="-540000" algn="ctr">
              <a:buClr>
                <a:srgbClr val="002060"/>
              </a:buClr>
              <a:buFont typeface="+mj-lt"/>
              <a:buAutoNum type="arabicPeriod"/>
            </a:pPr>
            <a:r>
              <a:rPr lang="pl-PL" b="1" dirty="0" smtClean="0">
                <a:solidFill>
                  <a:srgbClr val="002060"/>
                </a:solidFill>
              </a:rPr>
              <a:t>Wtorek – godz. 9</a:t>
            </a:r>
            <a:r>
              <a:rPr lang="pl-PL" b="1" baseline="30000" dirty="0" smtClean="0">
                <a:solidFill>
                  <a:srgbClr val="002060"/>
                </a:solidFill>
              </a:rPr>
              <a:t>00</a:t>
            </a:r>
            <a:r>
              <a:rPr lang="pl-PL" b="1" dirty="0" smtClean="0">
                <a:solidFill>
                  <a:srgbClr val="002060"/>
                </a:solidFill>
              </a:rPr>
              <a:t> – 17</a:t>
            </a:r>
            <a:r>
              <a:rPr lang="pl-PL" b="1" baseline="30000" dirty="0" smtClean="0">
                <a:solidFill>
                  <a:srgbClr val="002060"/>
                </a:solidFill>
              </a:rPr>
              <a:t>00</a:t>
            </a:r>
          </a:p>
          <a:p>
            <a:pPr marL="540000" indent="-540000" algn="ctr">
              <a:buClr>
                <a:srgbClr val="002060"/>
              </a:buClr>
              <a:buFont typeface="+mj-lt"/>
              <a:buAutoNum type="arabicPeriod"/>
            </a:pPr>
            <a:r>
              <a:rPr lang="pl-PL" b="1" dirty="0" smtClean="0">
                <a:solidFill>
                  <a:srgbClr val="002060"/>
                </a:solidFill>
              </a:rPr>
              <a:t>Środa – godz. 9</a:t>
            </a:r>
            <a:r>
              <a:rPr lang="pl-PL" b="1" baseline="30000" dirty="0" smtClean="0">
                <a:solidFill>
                  <a:srgbClr val="002060"/>
                </a:solidFill>
              </a:rPr>
              <a:t>00</a:t>
            </a:r>
            <a:r>
              <a:rPr lang="pl-PL" b="1" dirty="0" smtClean="0">
                <a:solidFill>
                  <a:srgbClr val="002060"/>
                </a:solidFill>
              </a:rPr>
              <a:t> - 17</a:t>
            </a:r>
            <a:r>
              <a:rPr lang="pl-PL" b="1" baseline="30000" dirty="0" smtClean="0">
                <a:solidFill>
                  <a:srgbClr val="002060"/>
                </a:solidFill>
              </a:rPr>
              <a:t>00</a:t>
            </a:r>
          </a:p>
          <a:p>
            <a:pPr marL="540000" indent="-540000" algn="ctr">
              <a:buClr>
                <a:srgbClr val="002060"/>
              </a:buClr>
              <a:buFont typeface="+mj-lt"/>
              <a:buAutoNum type="arabicPeriod"/>
            </a:pPr>
            <a:r>
              <a:rPr lang="pl-PL" b="1" dirty="0" smtClean="0">
                <a:solidFill>
                  <a:srgbClr val="002060"/>
                </a:solidFill>
              </a:rPr>
              <a:t>Piątek – godz. 9</a:t>
            </a:r>
            <a:r>
              <a:rPr lang="pl-PL" b="1" baseline="30000" dirty="0" smtClean="0">
                <a:solidFill>
                  <a:srgbClr val="002060"/>
                </a:solidFill>
              </a:rPr>
              <a:t>00</a:t>
            </a:r>
            <a:r>
              <a:rPr lang="pl-PL" b="1" dirty="0" smtClean="0">
                <a:solidFill>
                  <a:srgbClr val="002060"/>
                </a:solidFill>
              </a:rPr>
              <a:t> – 17</a:t>
            </a:r>
            <a:r>
              <a:rPr lang="pl-PL" b="1" baseline="30000" dirty="0" smtClean="0">
                <a:solidFill>
                  <a:srgbClr val="002060"/>
                </a:solidFill>
              </a:rPr>
              <a:t>00</a:t>
            </a:r>
          </a:p>
          <a:p>
            <a:pPr marL="540000" indent="-540000" algn="ctr">
              <a:buClr>
                <a:srgbClr val="002060"/>
              </a:buClr>
              <a:buFont typeface="+mj-lt"/>
              <a:buAutoNum type="arabicPeriod"/>
            </a:pPr>
            <a:r>
              <a:rPr lang="pl-PL" b="1" dirty="0" smtClean="0">
                <a:solidFill>
                  <a:srgbClr val="002060"/>
                </a:solidFill>
              </a:rPr>
              <a:t>Sobota – godz. 9</a:t>
            </a:r>
            <a:r>
              <a:rPr lang="pl-PL" b="1" baseline="30000" dirty="0" smtClean="0">
                <a:solidFill>
                  <a:srgbClr val="002060"/>
                </a:solidFill>
              </a:rPr>
              <a:t>00</a:t>
            </a:r>
            <a:r>
              <a:rPr lang="pl-PL" b="1" dirty="0" smtClean="0">
                <a:solidFill>
                  <a:srgbClr val="002060"/>
                </a:solidFill>
              </a:rPr>
              <a:t> – 15</a:t>
            </a:r>
            <a:r>
              <a:rPr lang="pl-PL" b="1" baseline="30000" dirty="0" smtClean="0">
                <a:solidFill>
                  <a:srgbClr val="002060"/>
                </a:solidFill>
              </a:rPr>
              <a:t>00</a:t>
            </a:r>
          </a:p>
          <a:p>
            <a:pPr marL="514350" indent="-514350" algn="ctr">
              <a:buNone/>
            </a:pPr>
            <a:endParaRPr lang="pl-PL" dirty="0" smtClean="0">
              <a:solidFill>
                <a:srgbClr val="002060"/>
              </a:solidFill>
            </a:endParaRPr>
          </a:p>
          <a:p>
            <a:pPr marL="514350" indent="-514350" algn="ctr">
              <a:buNone/>
            </a:pPr>
            <a:endParaRPr lang="pl-PL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Obsługa klienta</a:t>
            </a:r>
            <a:endParaRPr lang="pl-PL" dirty="0"/>
          </a:p>
        </p:txBody>
      </p:sp>
      <p:graphicFrame>
        <p:nvGraphicFramePr>
          <p:cNvPr id="4" name="Symbol zastępczy zawartości 3"/>
          <p:cNvGraphicFramePr>
            <a:graphicFrameLocks noGrp="1"/>
          </p:cNvGraphicFramePr>
          <p:nvPr>
            <p:ph idx="1"/>
          </p:nvPr>
        </p:nvGraphicFramePr>
        <p:xfrm>
          <a:off x="467544" y="1268760"/>
          <a:ext cx="5960110" cy="5323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4534"/>
                <a:gridCol w="1175746"/>
                <a:gridCol w="2353654"/>
                <a:gridCol w="1086176"/>
              </a:tblGrid>
              <a:tr h="370840">
                <a:tc>
                  <a:txBody>
                    <a:bodyPr/>
                    <a:lstStyle/>
                    <a:p>
                      <a:r>
                        <a:rPr lang="pl-PL" dirty="0" smtClean="0"/>
                        <a:t>Imię i nazwisko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Obsługiwany Region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telefon</a:t>
                      </a:r>
                      <a:endParaRPr lang="pl-P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/>
                        <a:t>Anna Abacka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Tunezja, Egipt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25 123 </a:t>
                      </a:r>
                      <a:r>
                        <a:rPr lang="pl-PL" dirty="0" err="1" smtClean="0"/>
                        <a:t>123</a:t>
                      </a:r>
                      <a:endParaRPr lang="pl-P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/>
                        <a:t>Karolina Mąka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Egipt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25 234 </a:t>
                      </a:r>
                      <a:r>
                        <a:rPr lang="pl-PL" dirty="0" err="1" smtClean="0"/>
                        <a:t>234</a:t>
                      </a:r>
                      <a:endParaRPr lang="pl-P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/>
                        <a:t>Michał </a:t>
                      </a:r>
                      <a:r>
                        <a:rPr lang="pl-PL" dirty="0" err="1" smtClean="0"/>
                        <a:t>Korm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Kraj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25 345 </a:t>
                      </a:r>
                      <a:r>
                        <a:rPr lang="pl-PL" dirty="0" err="1" smtClean="0"/>
                        <a:t>345</a:t>
                      </a:r>
                      <a:endParaRPr lang="pl-P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/>
                        <a:t>Maria </a:t>
                      </a:r>
                      <a:r>
                        <a:rPr lang="pl-PL" dirty="0" err="1" smtClean="0"/>
                        <a:t>Gaciąg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Kraj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25 567 </a:t>
                      </a:r>
                      <a:r>
                        <a:rPr lang="pl-PL" dirty="0" err="1" smtClean="0"/>
                        <a:t>567</a:t>
                      </a:r>
                      <a:endParaRPr lang="pl-P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 smtClean="0"/>
                        <a:t>Joanna </a:t>
                      </a:r>
                      <a:r>
                        <a:rPr lang="pl-PL" dirty="0" err="1" smtClean="0"/>
                        <a:t>Malacka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Kraj</a:t>
                      </a:r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smtClean="0"/>
                        <a:t>25 678 </a:t>
                      </a:r>
                      <a:r>
                        <a:rPr lang="pl-PL" dirty="0" err="1" smtClean="0"/>
                        <a:t>678</a:t>
                      </a:r>
                      <a:endParaRPr lang="pl-PL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Najpopularniejsze oferty</a:t>
            </a:r>
            <a:endParaRPr lang="pl-PL" dirty="0"/>
          </a:p>
        </p:txBody>
      </p:sp>
      <p:sp>
        <p:nvSpPr>
          <p:cNvPr id="5" name="Symbol zastępczy wykresu 4"/>
          <p:cNvSpPr>
            <a:spLocks noGrp="1"/>
          </p:cNvSpPr>
          <p:nvPr>
            <p:ph type="chart" sz="quarter" idx="13"/>
          </p:nvPr>
        </p:nvSpPr>
        <p:spPr/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278</TotalTime>
  <Words>263</Words>
  <Application>Microsoft Office PowerPoint</Application>
  <PresentationFormat>Pokaz na ekranie (4:3)</PresentationFormat>
  <Paragraphs>63</Paragraphs>
  <Slides>9</Slides>
  <Notes>2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9</vt:i4>
      </vt:variant>
    </vt:vector>
  </HeadingPairs>
  <TitlesOfParts>
    <vt:vector size="10" baseType="lpstr">
      <vt:lpstr>Motyw pakietu Office</vt:lpstr>
      <vt:lpstr>Slajd 1</vt:lpstr>
      <vt:lpstr>Oferta - czerwiec</vt:lpstr>
      <vt:lpstr>Oferta - lipiec</vt:lpstr>
      <vt:lpstr>Oferta - sierpień</vt:lpstr>
      <vt:lpstr>Oferta - wrzesień</vt:lpstr>
      <vt:lpstr>Galeria</vt:lpstr>
      <vt:lpstr>Biuro - informacje</vt:lpstr>
      <vt:lpstr>Obsługa klienta</vt:lpstr>
      <vt:lpstr>Najpopularniejsze oferty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Hanna Kargol</dc:creator>
  <cp:lastModifiedBy>Hanna Kargol</cp:lastModifiedBy>
  <cp:revision>31</cp:revision>
  <dcterms:created xsi:type="dcterms:W3CDTF">2011-05-11T20:09:31Z</dcterms:created>
  <dcterms:modified xsi:type="dcterms:W3CDTF">2011-05-13T20:13:03Z</dcterms:modified>
</cp:coreProperties>
</file>