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Lbls>
            <c:dLblPos val="ctr"/>
            <c:showVal val="1"/>
            <c:showLeaderLines val="1"/>
          </c:dLbls>
          <c:cat>
            <c:strRef>
              <c:f>Arkusz1!$A$2:$A$4</c:f>
              <c:strCache>
                <c:ptCount val="3"/>
                <c:pt idx="0">
                  <c:v>Sprzęt</c:v>
                </c:pt>
                <c:pt idx="1">
                  <c:v>Oprogramowanie</c:v>
                </c:pt>
                <c:pt idx="2">
                  <c:v>Sprzedaż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28</c:v>
                </c:pt>
                <c:pt idx="1">
                  <c:v>11</c:v>
                </c:pt>
                <c:pt idx="2">
                  <c:v>20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C17B39-9BFA-4C83-95BC-EDF321C4F4F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9208330-C56B-4783-B18D-61BC9AB3964E}">
      <dgm:prSet phldrT="[Tekst]"/>
      <dgm:spPr/>
      <dgm:t>
        <a:bodyPr/>
        <a:lstStyle/>
        <a:p>
          <a:r>
            <a:rPr lang="pl-PL" dirty="0" smtClean="0"/>
            <a:t>Powiat węgrowski</a:t>
          </a:r>
          <a:endParaRPr lang="pl-PL" dirty="0"/>
        </a:p>
      </dgm:t>
    </dgm:pt>
    <dgm:pt modelId="{A51FD6D3-E944-4CD5-B0DC-C5C9D2F8B6C3}" type="parTrans" cxnId="{3D131537-E029-4AA4-A2CA-A34AC1B38B26}">
      <dgm:prSet/>
      <dgm:spPr/>
      <dgm:t>
        <a:bodyPr/>
        <a:lstStyle/>
        <a:p>
          <a:endParaRPr lang="pl-PL"/>
        </a:p>
      </dgm:t>
    </dgm:pt>
    <dgm:pt modelId="{0D9137F0-4FAF-45A0-B8F6-87E02D2A1DB7}" type="sibTrans" cxnId="{3D131537-E029-4AA4-A2CA-A34AC1B38B26}">
      <dgm:prSet/>
      <dgm:spPr/>
      <dgm:t>
        <a:bodyPr/>
        <a:lstStyle/>
        <a:p>
          <a:endParaRPr lang="pl-PL"/>
        </a:p>
      </dgm:t>
    </dgm:pt>
    <dgm:pt modelId="{5F6D095F-68D8-48EC-8558-B434F3AF0A09}">
      <dgm:prSet phldrT="[Tekst]"/>
      <dgm:spPr/>
      <dgm:t>
        <a:bodyPr/>
        <a:lstStyle/>
        <a:p>
          <a:r>
            <a:rPr lang="pl-PL" dirty="0" smtClean="0"/>
            <a:t>Węgrów</a:t>
          </a:r>
          <a:endParaRPr lang="pl-PL" dirty="0"/>
        </a:p>
      </dgm:t>
    </dgm:pt>
    <dgm:pt modelId="{BA600DB2-841F-45F4-8A13-10B3F020B2C5}" type="parTrans" cxnId="{92705361-AE5B-4899-A313-0F0B0113F244}">
      <dgm:prSet/>
      <dgm:spPr/>
      <dgm:t>
        <a:bodyPr/>
        <a:lstStyle/>
        <a:p>
          <a:endParaRPr lang="pl-PL"/>
        </a:p>
      </dgm:t>
    </dgm:pt>
    <dgm:pt modelId="{9DAAB340-1535-46E6-ADEA-179B3C1E46D2}" type="sibTrans" cxnId="{92705361-AE5B-4899-A313-0F0B0113F244}">
      <dgm:prSet/>
      <dgm:spPr/>
      <dgm:t>
        <a:bodyPr/>
        <a:lstStyle/>
        <a:p>
          <a:endParaRPr lang="pl-PL"/>
        </a:p>
      </dgm:t>
    </dgm:pt>
    <dgm:pt modelId="{2E2E3F18-B5A6-476E-958E-BA7CEF6F5A3E}">
      <dgm:prSet phldrT="[Tekst]"/>
      <dgm:spPr/>
      <dgm:t>
        <a:bodyPr/>
        <a:lstStyle/>
        <a:p>
          <a:r>
            <a:rPr lang="pl-PL" dirty="0" smtClean="0"/>
            <a:t>Łochów</a:t>
          </a:r>
          <a:endParaRPr lang="pl-PL" dirty="0"/>
        </a:p>
      </dgm:t>
    </dgm:pt>
    <dgm:pt modelId="{25D86D66-40EC-432D-A1AF-493F032C36EE}" type="parTrans" cxnId="{CAF5591D-D429-4B9C-B8D1-34A029E58F10}">
      <dgm:prSet/>
      <dgm:spPr/>
      <dgm:t>
        <a:bodyPr/>
        <a:lstStyle/>
        <a:p>
          <a:endParaRPr lang="pl-PL"/>
        </a:p>
      </dgm:t>
    </dgm:pt>
    <dgm:pt modelId="{A6F7D713-D68E-4097-8936-7AC827E7CA35}" type="sibTrans" cxnId="{CAF5591D-D429-4B9C-B8D1-34A029E58F10}">
      <dgm:prSet/>
      <dgm:spPr/>
      <dgm:t>
        <a:bodyPr/>
        <a:lstStyle/>
        <a:p>
          <a:endParaRPr lang="pl-PL"/>
        </a:p>
      </dgm:t>
    </dgm:pt>
    <dgm:pt modelId="{82BC0ADB-7D7A-4933-92B1-EB42F59EEB52}">
      <dgm:prSet phldrT="[Tekst]"/>
      <dgm:spPr/>
      <dgm:t>
        <a:bodyPr/>
        <a:lstStyle/>
        <a:p>
          <a:r>
            <a:rPr lang="pl-PL" dirty="0" smtClean="0"/>
            <a:t>Powiat sokołowski</a:t>
          </a:r>
          <a:endParaRPr lang="pl-PL" dirty="0"/>
        </a:p>
      </dgm:t>
    </dgm:pt>
    <dgm:pt modelId="{3D38D110-090D-4F18-9F6F-8BAAC0B5C21F}" type="parTrans" cxnId="{9656839C-209A-46E6-BAEC-6322088494A6}">
      <dgm:prSet/>
      <dgm:spPr/>
      <dgm:t>
        <a:bodyPr/>
        <a:lstStyle/>
        <a:p>
          <a:endParaRPr lang="pl-PL"/>
        </a:p>
      </dgm:t>
    </dgm:pt>
    <dgm:pt modelId="{75AD0C17-199E-4BA6-AFD6-0D4289389795}" type="sibTrans" cxnId="{9656839C-209A-46E6-BAEC-6322088494A6}">
      <dgm:prSet/>
      <dgm:spPr/>
      <dgm:t>
        <a:bodyPr/>
        <a:lstStyle/>
        <a:p>
          <a:endParaRPr lang="pl-PL"/>
        </a:p>
      </dgm:t>
    </dgm:pt>
    <dgm:pt modelId="{641206DD-4700-45CB-B903-47DFBDEE3C29}">
      <dgm:prSet phldrT="[Tekst]"/>
      <dgm:spPr/>
      <dgm:t>
        <a:bodyPr/>
        <a:lstStyle/>
        <a:p>
          <a:r>
            <a:rPr lang="pl-PL" dirty="0" smtClean="0"/>
            <a:t>Sokołów Podlaski</a:t>
          </a:r>
          <a:endParaRPr lang="pl-PL" dirty="0"/>
        </a:p>
      </dgm:t>
    </dgm:pt>
    <dgm:pt modelId="{7C6E4E58-CC1F-4493-9119-B4AFB8068D43}" type="parTrans" cxnId="{A5A83CC2-9033-4194-A592-5583550A6A5F}">
      <dgm:prSet/>
      <dgm:spPr/>
      <dgm:t>
        <a:bodyPr/>
        <a:lstStyle/>
        <a:p>
          <a:endParaRPr lang="pl-PL"/>
        </a:p>
      </dgm:t>
    </dgm:pt>
    <dgm:pt modelId="{B868A345-53D8-48F4-9FCE-E99D8EFEFD6A}" type="sibTrans" cxnId="{A5A83CC2-9033-4194-A592-5583550A6A5F}">
      <dgm:prSet/>
      <dgm:spPr/>
      <dgm:t>
        <a:bodyPr/>
        <a:lstStyle/>
        <a:p>
          <a:endParaRPr lang="pl-PL"/>
        </a:p>
      </dgm:t>
    </dgm:pt>
    <dgm:pt modelId="{38917B03-EAA7-4FF1-8286-7E614EDF139E}">
      <dgm:prSet phldrT="[Tekst]"/>
      <dgm:spPr/>
      <dgm:t>
        <a:bodyPr/>
        <a:lstStyle/>
        <a:p>
          <a:r>
            <a:rPr lang="pl-PL" dirty="0" smtClean="0"/>
            <a:t>Grochów</a:t>
          </a:r>
          <a:endParaRPr lang="pl-PL" dirty="0"/>
        </a:p>
      </dgm:t>
    </dgm:pt>
    <dgm:pt modelId="{78992282-B02D-4E72-9F82-CCC9CA1ADAF7}" type="parTrans" cxnId="{B661324F-7ECA-4E22-84C5-FBE0107480DE}">
      <dgm:prSet/>
      <dgm:spPr/>
      <dgm:t>
        <a:bodyPr/>
        <a:lstStyle/>
        <a:p>
          <a:endParaRPr lang="pl-PL"/>
        </a:p>
      </dgm:t>
    </dgm:pt>
    <dgm:pt modelId="{B246B227-2B65-41D7-B722-1FFC5BDCA085}" type="sibTrans" cxnId="{B661324F-7ECA-4E22-84C5-FBE0107480DE}">
      <dgm:prSet/>
      <dgm:spPr/>
      <dgm:t>
        <a:bodyPr/>
        <a:lstStyle/>
        <a:p>
          <a:endParaRPr lang="pl-PL"/>
        </a:p>
      </dgm:t>
    </dgm:pt>
    <dgm:pt modelId="{2ACE3627-8068-4CD3-945B-78EA8FDB1266}" type="pres">
      <dgm:prSet presAssocID="{C8C17B39-9BFA-4C83-95BC-EDF321C4F4F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74FF5509-08C0-4408-8598-D1CA9D84D6F4}" type="pres">
      <dgm:prSet presAssocID="{59208330-C56B-4783-B18D-61BC9AB3964E}" presName="root" presStyleCnt="0"/>
      <dgm:spPr/>
    </dgm:pt>
    <dgm:pt modelId="{F20A824F-1F2E-4A59-B878-2B18AA87076F}" type="pres">
      <dgm:prSet presAssocID="{59208330-C56B-4783-B18D-61BC9AB3964E}" presName="rootComposite" presStyleCnt="0"/>
      <dgm:spPr/>
    </dgm:pt>
    <dgm:pt modelId="{1D4EF1C4-8229-4E99-B681-CB783DC61B2A}" type="pres">
      <dgm:prSet presAssocID="{59208330-C56B-4783-B18D-61BC9AB3964E}" presName="rootText" presStyleLbl="node1" presStyleIdx="0" presStyleCnt="2"/>
      <dgm:spPr/>
      <dgm:t>
        <a:bodyPr/>
        <a:lstStyle/>
        <a:p>
          <a:endParaRPr lang="pl-PL"/>
        </a:p>
      </dgm:t>
    </dgm:pt>
    <dgm:pt modelId="{7AD2827E-1D3A-4CEC-BA01-71EFD82C213B}" type="pres">
      <dgm:prSet presAssocID="{59208330-C56B-4783-B18D-61BC9AB3964E}" presName="rootConnector" presStyleLbl="node1" presStyleIdx="0" presStyleCnt="2"/>
      <dgm:spPr/>
      <dgm:t>
        <a:bodyPr/>
        <a:lstStyle/>
        <a:p>
          <a:endParaRPr lang="pl-PL"/>
        </a:p>
      </dgm:t>
    </dgm:pt>
    <dgm:pt modelId="{084A68D3-5C7C-477F-953E-02823C570EB9}" type="pres">
      <dgm:prSet presAssocID="{59208330-C56B-4783-B18D-61BC9AB3964E}" presName="childShape" presStyleCnt="0"/>
      <dgm:spPr/>
    </dgm:pt>
    <dgm:pt modelId="{BB583615-3436-499B-9237-CAFF617CBFA6}" type="pres">
      <dgm:prSet presAssocID="{BA600DB2-841F-45F4-8A13-10B3F020B2C5}" presName="Name13" presStyleLbl="parChTrans1D2" presStyleIdx="0" presStyleCnt="4"/>
      <dgm:spPr/>
      <dgm:t>
        <a:bodyPr/>
        <a:lstStyle/>
        <a:p>
          <a:endParaRPr lang="pl-PL"/>
        </a:p>
      </dgm:t>
    </dgm:pt>
    <dgm:pt modelId="{42846FD8-9C1E-49B3-A551-0DD1E0D4C863}" type="pres">
      <dgm:prSet presAssocID="{5F6D095F-68D8-48EC-8558-B434F3AF0A09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43A69FD-B580-4C8A-817F-64B1AA3D898D}" type="pres">
      <dgm:prSet presAssocID="{25D86D66-40EC-432D-A1AF-493F032C36EE}" presName="Name13" presStyleLbl="parChTrans1D2" presStyleIdx="1" presStyleCnt="4"/>
      <dgm:spPr/>
      <dgm:t>
        <a:bodyPr/>
        <a:lstStyle/>
        <a:p>
          <a:endParaRPr lang="pl-PL"/>
        </a:p>
      </dgm:t>
    </dgm:pt>
    <dgm:pt modelId="{68A6293A-C1FF-4AEF-BF30-92FE0B954876}" type="pres">
      <dgm:prSet presAssocID="{2E2E3F18-B5A6-476E-958E-BA7CEF6F5A3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7B04B7-7B8F-47E3-BE7E-CE64A377CC91}" type="pres">
      <dgm:prSet presAssocID="{82BC0ADB-7D7A-4933-92B1-EB42F59EEB52}" presName="root" presStyleCnt="0"/>
      <dgm:spPr/>
    </dgm:pt>
    <dgm:pt modelId="{D1289B90-020E-4033-9253-FB5A4D3CA554}" type="pres">
      <dgm:prSet presAssocID="{82BC0ADB-7D7A-4933-92B1-EB42F59EEB52}" presName="rootComposite" presStyleCnt="0"/>
      <dgm:spPr/>
    </dgm:pt>
    <dgm:pt modelId="{EDACF1C1-703E-417D-812F-B43DCA497375}" type="pres">
      <dgm:prSet presAssocID="{82BC0ADB-7D7A-4933-92B1-EB42F59EEB52}" presName="rootText" presStyleLbl="node1" presStyleIdx="1" presStyleCnt="2"/>
      <dgm:spPr/>
      <dgm:t>
        <a:bodyPr/>
        <a:lstStyle/>
        <a:p>
          <a:endParaRPr lang="pl-PL"/>
        </a:p>
      </dgm:t>
    </dgm:pt>
    <dgm:pt modelId="{61159948-7C31-47E6-9F19-FF73D8B295C1}" type="pres">
      <dgm:prSet presAssocID="{82BC0ADB-7D7A-4933-92B1-EB42F59EEB52}" presName="rootConnector" presStyleLbl="node1" presStyleIdx="1" presStyleCnt="2"/>
      <dgm:spPr/>
      <dgm:t>
        <a:bodyPr/>
        <a:lstStyle/>
        <a:p>
          <a:endParaRPr lang="pl-PL"/>
        </a:p>
      </dgm:t>
    </dgm:pt>
    <dgm:pt modelId="{3013F57F-2131-4C90-8372-9F5F4486C563}" type="pres">
      <dgm:prSet presAssocID="{82BC0ADB-7D7A-4933-92B1-EB42F59EEB52}" presName="childShape" presStyleCnt="0"/>
      <dgm:spPr/>
    </dgm:pt>
    <dgm:pt modelId="{B70B6923-13D7-4310-9E25-B704255CE701}" type="pres">
      <dgm:prSet presAssocID="{7C6E4E58-CC1F-4493-9119-B4AFB8068D43}" presName="Name13" presStyleLbl="parChTrans1D2" presStyleIdx="2" presStyleCnt="4"/>
      <dgm:spPr/>
      <dgm:t>
        <a:bodyPr/>
        <a:lstStyle/>
        <a:p>
          <a:endParaRPr lang="pl-PL"/>
        </a:p>
      </dgm:t>
    </dgm:pt>
    <dgm:pt modelId="{366BE125-F031-4763-A859-A658A98C84E7}" type="pres">
      <dgm:prSet presAssocID="{641206DD-4700-45CB-B903-47DFBDEE3C2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E325E32-FBEA-4D07-9DFC-379A40A2D8AD}" type="pres">
      <dgm:prSet presAssocID="{78992282-B02D-4E72-9F82-CCC9CA1ADAF7}" presName="Name13" presStyleLbl="parChTrans1D2" presStyleIdx="3" presStyleCnt="4"/>
      <dgm:spPr/>
      <dgm:t>
        <a:bodyPr/>
        <a:lstStyle/>
        <a:p>
          <a:endParaRPr lang="pl-PL"/>
        </a:p>
      </dgm:t>
    </dgm:pt>
    <dgm:pt modelId="{CB0E42A2-17E4-4C96-AE30-5AB3EC1E7252}" type="pres">
      <dgm:prSet presAssocID="{38917B03-EAA7-4FF1-8286-7E614EDF139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656839C-209A-46E6-BAEC-6322088494A6}" srcId="{C8C17B39-9BFA-4C83-95BC-EDF321C4F4F5}" destId="{82BC0ADB-7D7A-4933-92B1-EB42F59EEB52}" srcOrd="1" destOrd="0" parTransId="{3D38D110-090D-4F18-9F6F-8BAAC0B5C21F}" sibTransId="{75AD0C17-199E-4BA6-AFD6-0D4289389795}"/>
    <dgm:cxn modelId="{5DDF5C6F-6F23-40BE-9F26-5CFB6C96E403}" type="presOf" srcId="{C8C17B39-9BFA-4C83-95BC-EDF321C4F4F5}" destId="{2ACE3627-8068-4CD3-945B-78EA8FDB1266}" srcOrd="0" destOrd="0" presId="urn:microsoft.com/office/officeart/2005/8/layout/hierarchy3"/>
    <dgm:cxn modelId="{5EAA6A32-00A3-422F-9022-50BE788C0A8A}" type="presOf" srcId="{82BC0ADB-7D7A-4933-92B1-EB42F59EEB52}" destId="{EDACF1C1-703E-417D-812F-B43DCA497375}" srcOrd="0" destOrd="0" presId="urn:microsoft.com/office/officeart/2005/8/layout/hierarchy3"/>
    <dgm:cxn modelId="{C34C02E0-BFBD-4E6A-B6BC-EBC00863C501}" type="presOf" srcId="{7C6E4E58-CC1F-4493-9119-B4AFB8068D43}" destId="{B70B6923-13D7-4310-9E25-B704255CE701}" srcOrd="0" destOrd="0" presId="urn:microsoft.com/office/officeart/2005/8/layout/hierarchy3"/>
    <dgm:cxn modelId="{2CEC5312-F31F-4D28-B0CA-7AC8AA16775A}" type="presOf" srcId="{641206DD-4700-45CB-B903-47DFBDEE3C29}" destId="{366BE125-F031-4763-A859-A658A98C84E7}" srcOrd="0" destOrd="0" presId="urn:microsoft.com/office/officeart/2005/8/layout/hierarchy3"/>
    <dgm:cxn modelId="{8B5966B0-D778-46E6-BDDD-C9032814FCEA}" type="presOf" srcId="{59208330-C56B-4783-B18D-61BC9AB3964E}" destId="{1D4EF1C4-8229-4E99-B681-CB783DC61B2A}" srcOrd="0" destOrd="0" presId="urn:microsoft.com/office/officeart/2005/8/layout/hierarchy3"/>
    <dgm:cxn modelId="{A5A83CC2-9033-4194-A592-5583550A6A5F}" srcId="{82BC0ADB-7D7A-4933-92B1-EB42F59EEB52}" destId="{641206DD-4700-45CB-B903-47DFBDEE3C29}" srcOrd="0" destOrd="0" parTransId="{7C6E4E58-CC1F-4493-9119-B4AFB8068D43}" sibTransId="{B868A345-53D8-48F4-9FCE-E99D8EFEFD6A}"/>
    <dgm:cxn modelId="{50EF26FB-C77A-4E2E-8633-4F18634676B8}" type="presOf" srcId="{78992282-B02D-4E72-9F82-CCC9CA1ADAF7}" destId="{3E325E32-FBEA-4D07-9DFC-379A40A2D8AD}" srcOrd="0" destOrd="0" presId="urn:microsoft.com/office/officeart/2005/8/layout/hierarchy3"/>
    <dgm:cxn modelId="{3D131537-E029-4AA4-A2CA-A34AC1B38B26}" srcId="{C8C17B39-9BFA-4C83-95BC-EDF321C4F4F5}" destId="{59208330-C56B-4783-B18D-61BC9AB3964E}" srcOrd="0" destOrd="0" parTransId="{A51FD6D3-E944-4CD5-B0DC-C5C9D2F8B6C3}" sibTransId="{0D9137F0-4FAF-45A0-B8F6-87E02D2A1DB7}"/>
    <dgm:cxn modelId="{300D5420-3C14-425B-9FDE-24E4E2B2A5B2}" type="presOf" srcId="{59208330-C56B-4783-B18D-61BC9AB3964E}" destId="{7AD2827E-1D3A-4CEC-BA01-71EFD82C213B}" srcOrd="1" destOrd="0" presId="urn:microsoft.com/office/officeart/2005/8/layout/hierarchy3"/>
    <dgm:cxn modelId="{C3108F46-B93D-486E-B2C8-BBBE75FC34B4}" type="presOf" srcId="{38917B03-EAA7-4FF1-8286-7E614EDF139E}" destId="{CB0E42A2-17E4-4C96-AE30-5AB3EC1E7252}" srcOrd="0" destOrd="0" presId="urn:microsoft.com/office/officeart/2005/8/layout/hierarchy3"/>
    <dgm:cxn modelId="{B661324F-7ECA-4E22-84C5-FBE0107480DE}" srcId="{82BC0ADB-7D7A-4933-92B1-EB42F59EEB52}" destId="{38917B03-EAA7-4FF1-8286-7E614EDF139E}" srcOrd="1" destOrd="0" parTransId="{78992282-B02D-4E72-9F82-CCC9CA1ADAF7}" sibTransId="{B246B227-2B65-41D7-B722-1FFC5BDCA085}"/>
    <dgm:cxn modelId="{92705361-AE5B-4899-A313-0F0B0113F244}" srcId="{59208330-C56B-4783-B18D-61BC9AB3964E}" destId="{5F6D095F-68D8-48EC-8558-B434F3AF0A09}" srcOrd="0" destOrd="0" parTransId="{BA600DB2-841F-45F4-8A13-10B3F020B2C5}" sibTransId="{9DAAB340-1535-46E6-ADEA-179B3C1E46D2}"/>
    <dgm:cxn modelId="{13CE19F0-4272-478E-A201-3DC5F00400BC}" type="presOf" srcId="{82BC0ADB-7D7A-4933-92B1-EB42F59EEB52}" destId="{61159948-7C31-47E6-9F19-FF73D8B295C1}" srcOrd="1" destOrd="0" presId="urn:microsoft.com/office/officeart/2005/8/layout/hierarchy3"/>
    <dgm:cxn modelId="{CAF5591D-D429-4B9C-B8D1-34A029E58F10}" srcId="{59208330-C56B-4783-B18D-61BC9AB3964E}" destId="{2E2E3F18-B5A6-476E-958E-BA7CEF6F5A3E}" srcOrd="1" destOrd="0" parTransId="{25D86D66-40EC-432D-A1AF-493F032C36EE}" sibTransId="{A6F7D713-D68E-4097-8936-7AC827E7CA35}"/>
    <dgm:cxn modelId="{7B0E5179-C751-49F6-868C-D3B07E2D0AE1}" type="presOf" srcId="{BA600DB2-841F-45F4-8A13-10B3F020B2C5}" destId="{BB583615-3436-499B-9237-CAFF617CBFA6}" srcOrd="0" destOrd="0" presId="urn:microsoft.com/office/officeart/2005/8/layout/hierarchy3"/>
    <dgm:cxn modelId="{DD9C6285-42A9-4479-90BB-82D5346AD53E}" type="presOf" srcId="{5F6D095F-68D8-48EC-8558-B434F3AF0A09}" destId="{42846FD8-9C1E-49B3-A551-0DD1E0D4C863}" srcOrd="0" destOrd="0" presId="urn:microsoft.com/office/officeart/2005/8/layout/hierarchy3"/>
    <dgm:cxn modelId="{3CD1B877-A860-4696-875B-BC7B2F191AB3}" type="presOf" srcId="{2E2E3F18-B5A6-476E-958E-BA7CEF6F5A3E}" destId="{68A6293A-C1FF-4AEF-BF30-92FE0B954876}" srcOrd="0" destOrd="0" presId="urn:microsoft.com/office/officeart/2005/8/layout/hierarchy3"/>
    <dgm:cxn modelId="{5364A6D4-6C54-4659-947E-E7197FEF794B}" type="presOf" srcId="{25D86D66-40EC-432D-A1AF-493F032C36EE}" destId="{B43A69FD-B580-4C8A-817F-64B1AA3D898D}" srcOrd="0" destOrd="0" presId="urn:microsoft.com/office/officeart/2005/8/layout/hierarchy3"/>
    <dgm:cxn modelId="{F25037B5-0B59-4541-8235-D220DB312102}" type="presParOf" srcId="{2ACE3627-8068-4CD3-945B-78EA8FDB1266}" destId="{74FF5509-08C0-4408-8598-D1CA9D84D6F4}" srcOrd="0" destOrd="0" presId="urn:microsoft.com/office/officeart/2005/8/layout/hierarchy3"/>
    <dgm:cxn modelId="{005C5CFF-52DB-4023-BD6E-97F371344E1B}" type="presParOf" srcId="{74FF5509-08C0-4408-8598-D1CA9D84D6F4}" destId="{F20A824F-1F2E-4A59-B878-2B18AA87076F}" srcOrd="0" destOrd="0" presId="urn:microsoft.com/office/officeart/2005/8/layout/hierarchy3"/>
    <dgm:cxn modelId="{5CE64E7F-9E17-41AE-8F5B-771A4343D245}" type="presParOf" srcId="{F20A824F-1F2E-4A59-B878-2B18AA87076F}" destId="{1D4EF1C4-8229-4E99-B681-CB783DC61B2A}" srcOrd="0" destOrd="0" presId="urn:microsoft.com/office/officeart/2005/8/layout/hierarchy3"/>
    <dgm:cxn modelId="{87E888A3-DE4A-4B96-ABD3-EDBBC245B4E9}" type="presParOf" srcId="{F20A824F-1F2E-4A59-B878-2B18AA87076F}" destId="{7AD2827E-1D3A-4CEC-BA01-71EFD82C213B}" srcOrd="1" destOrd="0" presId="urn:microsoft.com/office/officeart/2005/8/layout/hierarchy3"/>
    <dgm:cxn modelId="{BE76ECC5-DB4F-4E09-9641-69947E61694C}" type="presParOf" srcId="{74FF5509-08C0-4408-8598-D1CA9D84D6F4}" destId="{084A68D3-5C7C-477F-953E-02823C570EB9}" srcOrd="1" destOrd="0" presId="urn:microsoft.com/office/officeart/2005/8/layout/hierarchy3"/>
    <dgm:cxn modelId="{7DA8BCBB-D815-417F-86E8-D2117C8048B8}" type="presParOf" srcId="{084A68D3-5C7C-477F-953E-02823C570EB9}" destId="{BB583615-3436-499B-9237-CAFF617CBFA6}" srcOrd="0" destOrd="0" presId="urn:microsoft.com/office/officeart/2005/8/layout/hierarchy3"/>
    <dgm:cxn modelId="{1477B721-B02F-4B56-8DB9-72805C6E0AED}" type="presParOf" srcId="{084A68D3-5C7C-477F-953E-02823C570EB9}" destId="{42846FD8-9C1E-49B3-A551-0DD1E0D4C863}" srcOrd="1" destOrd="0" presId="urn:microsoft.com/office/officeart/2005/8/layout/hierarchy3"/>
    <dgm:cxn modelId="{FD514C9B-1104-4C13-954F-FA0490F1F158}" type="presParOf" srcId="{084A68D3-5C7C-477F-953E-02823C570EB9}" destId="{B43A69FD-B580-4C8A-817F-64B1AA3D898D}" srcOrd="2" destOrd="0" presId="urn:microsoft.com/office/officeart/2005/8/layout/hierarchy3"/>
    <dgm:cxn modelId="{CB96FAF2-24E2-4F9C-82B8-889A8C85DEDB}" type="presParOf" srcId="{084A68D3-5C7C-477F-953E-02823C570EB9}" destId="{68A6293A-C1FF-4AEF-BF30-92FE0B954876}" srcOrd="3" destOrd="0" presId="urn:microsoft.com/office/officeart/2005/8/layout/hierarchy3"/>
    <dgm:cxn modelId="{C1B25B8D-FC3C-4BF3-AE68-CB26E8E57938}" type="presParOf" srcId="{2ACE3627-8068-4CD3-945B-78EA8FDB1266}" destId="{C07B04B7-7B8F-47E3-BE7E-CE64A377CC91}" srcOrd="1" destOrd="0" presId="urn:microsoft.com/office/officeart/2005/8/layout/hierarchy3"/>
    <dgm:cxn modelId="{49DEBC0D-392F-4610-AC68-3D92D4B1BF2D}" type="presParOf" srcId="{C07B04B7-7B8F-47E3-BE7E-CE64A377CC91}" destId="{D1289B90-020E-4033-9253-FB5A4D3CA554}" srcOrd="0" destOrd="0" presId="urn:microsoft.com/office/officeart/2005/8/layout/hierarchy3"/>
    <dgm:cxn modelId="{F7E10B94-13AB-4873-8348-846AEC9EBB14}" type="presParOf" srcId="{D1289B90-020E-4033-9253-FB5A4D3CA554}" destId="{EDACF1C1-703E-417D-812F-B43DCA497375}" srcOrd="0" destOrd="0" presId="urn:microsoft.com/office/officeart/2005/8/layout/hierarchy3"/>
    <dgm:cxn modelId="{5AD132AE-2A73-47BD-8340-CD21A6C089A1}" type="presParOf" srcId="{D1289B90-020E-4033-9253-FB5A4D3CA554}" destId="{61159948-7C31-47E6-9F19-FF73D8B295C1}" srcOrd="1" destOrd="0" presId="urn:microsoft.com/office/officeart/2005/8/layout/hierarchy3"/>
    <dgm:cxn modelId="{9A4DFEFF-72EE-4732-ADA5-E01A787ACDE0}" type="presParOf" srcId="{C07B04B7-7B8F-47E3-BE7E-CE64A377CC91}" destId="{3013F57F-2131-4C90-8372-9F5F4486C563}" srcOrd="1" destOrd="0" presId="urn:microsoft.com/office/officeart/2005/8/layout/hierarchy3"/>
    <dgm:cxn modelId="{0F94A9EB-5F46-4A4E-90C9-F4D5DFAEE810}" type="presParOf" srcId="{3013F57F-2131-4C90-8372-9F5F4486C563}" destId="{B70B6923-13D7-4310-9E25-B704255CE701}" srcOrd="0" destOrd="0" presId="urn:microsoft.com/office/officeart/2005/8/layout/hierarchy3"/>
    <dgm:cxn modelId="{F54E7209-761E-46E2-83CC-C1BEB44C7345}" type="presParOf" srcId="{3013F57F-2131-4C90-8372-9F5F4486C563}" destId="{366BE125-F031-4763-A859-A658A98C84E7}" srcOrd="1" destOrd="0" presId="urn:microsoft.com/office/officeart/2005/8/layout/hierarchy3"/>
    <dgm:cxn modelId="{A2400ED8-87C2-4E5D-9076-B0194B28D9B3}" type="presParOf" srcId="{3013F57F-2131-4C90-8372-9F5F4486C563}" destId="{3E325E32-FBEA-4D07-9DFC-379A40A2D8AD}" srcOrd="2" destOrd="0" presId="urn:microsoft.com/office/officeart/2005/8/layout/hierarchy3"/>
    <dgm:cxn modelId="{97780A48-D20A-4FAC-BD9E-30B6FE08DAB8}" type="presParOf" srcId="{3013F57F-2131-4C90-8372-9F5F4486C563}" destId="{CB0E42A2-17E4-4C96-AE30-5AB3EC1E7252}" srcOrd="3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4EF1C4-8229-4E99-B681-CB783DC61B2A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Powiat węgrowski</a:t>
          </a:r>
          <a:endParaRPr lang="pl-PL" sz="3900" kern="1200" dirty="0"/>
        </a:p>
      </dsp:txBody>
      <dsp:txXfrm>
        <a:off x="1208019" y="2152"/>
        <a:ext cx="2583805" cy="1291902"/>
      </dsp:txXfrm>
    </dsp:sp>
    <dsp:sp modelId="{BB583615-3436-499B-9237-CAFF617CBFA6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46FD8-9C1E-49B3-A551-0DD1E0D4C863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Węgrów</a:t>
          </a:r>
          <a:endParaRPr lang="pl-PL" sz="3900" kern="1200" dirty="0"/>
        </a:p>
      </dsp:txBody>
      <dsp:txXfrm>
        <a:off x="1724780" y="1617030"/>
        <a:ext cx="2067044" cy="1291902"/>
      </dsp:txXfrm>
    </dsp:sp>
    <dsp:sp modelId="{B43A69FD-B580-4C8A-817F-64B1AA3D898D}">
      <dsp:nvSpPr>
        <dsp:cNvPr id="0" name=""/>
        <dsp:cNvSpPr/>
      </dsp:nvSpPr>
      <dsp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6293A-C1FF-4AEF-BF30-92FE0B954876}">
      <dsp:nvSpPr>
        <dsp:cNvPr id="0" name=""/>
        <dsp:cNvSpPr/>
      </dsp:nvSpPr>
      <dsp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Łochów</a:t>
          </a:r>
          <a:endParaRPr lang="pl-PL" sz="3900" kern="1200" dirty="0"/>
        </a:p>
      </dsp:txBody>
      <dsp:txXfrm>
        <a:off x="1724780" y="3231908"/>
        <a:ext cx="2067044" cy="1291902"/>
      </dsp:txXfrm>
    </dsp:sp>
    <dsp:sp modelId="{EDACF1C1-703E-417D-812F-B43DCA497375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Powiat sokołowski</a:t>
          </a:r>
          <a:endParaRPr lang="pl-PL" sz="3900" kern="1200" dirty="0"/>
        </a:p>
      </dsp:txBody>
      <dsp:txXfrm>
        <a:off x="4437775" y="2152"/>
        <a:ext cx="2583805" cy="1291902"/>
      </dsp:txXfrm>
    </dsp:sp>
    <dsp:sp modelId="{B70B6923-13D7-4310-9E25-B704255CE701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BE125-F031-4763-A859-A658A98C84E7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Sokołów Podlaski</a:t>
          </a:r>
          <a:endParaRPr lang="pl-PL" sz="3900" kern="1200" dirty="0"/>
        </a:p>
      </dsp:txBody>
      <dsp:txXfrm>
        <a:off x="4954536" y="1617030"/>
        <a:ext cx="2067044" cy="1291902"/>
      </dsp:txXfrm>
    </dsp:sp>
    <dsp:sp modelId="{3E325E32-FBEA-4D07-9DFC-379A40A2D8AD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0E42A2-17E4-4C96-AE30-5AB3EC1E7252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 smtClean="0"/>
            <a:t>Łosice</a:t>
          </a:r>
          <a:endParaRPr lang="pl-PL" sz="3900" kern="1200" dirty="0"/>
        </a:p>
      </dsp:txBody>
      <dsp:txXfrm>
        <a:off x="4954536" y="3231908"/>
        <a:ext cx="2067044" cy="1291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08CB7-7737-445C-A862-9374555AD651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CCF4E-FB3D-4450-8DB3-0F0DB7B7CFB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99813-A5B1-4FFA-8290-B6C24598344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85EF9-8A80-466E-83B5-703CC689B3C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85EF9-8A80-466E-83B5-703CC689B3C5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1C72D-DFAE-4BFF-859C-5A4055CA505B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23E07-893F-4F25-B617-2A3F221EA90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Komputer Land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Lider w zakresie technik komputerowych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Oferujemy: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Usługi</a:t>
            </a:r>
          </a:p>
          <a:p>
            <a:pPr lvl="1"/>
            <a:r>
              <a:rPr lang="pl-PL" dirty="0" smtClean="0"/>
              <a:t>Kursy komputerowe</a:t>
            </a:r>
          </a:p>
          <a:p>
            <a:pPr lvl="1"/>
            <a:r>
              <a:rPr lang="pl-PL" dirty="0" smtClean="0"/>
              <a:t>Projektowanie stron WWW</a:t>
            </a:r>
          </a:p>
          <a:p>
            <a:pPr lvl="1"/>
            <a:r>
              <a:rPr lang="pl-PL" dirty="0" smtClean="0"/>
              <a:t>Naprawa komputerów</a:t>
            </a:r>
          </a:p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Sprzedaż</a:t>
            </a:r>
          </a:p>
          <a:p>
            <a:pPr lvl="1"/>
            <a:r>
              <a:rPr lang="pl-PL" dirty="0" smtClean="0"/>
              <a:t>Sprzęt</a:t>
            </a:r>
          </a:p>
          <a:p>
            <a:pPr lvl="2"/>
            <a:r>
              <a:rPr lang="pl-PL" dirty="0" smtClean="0"/>
              <a:t>Komputery</a:t>
            </a:r>
          </a:p>
          <a:p>
            <a:pPr lvl="2"/>
            <a:r>
              <a:rPr lang="pl-PL" dirty="0" smtClean="0"/>
              <a:t>Drukarki</a:t>
            </a:r>
          </a:p>
          <a:p>
            <a:pPr lvl="2"/>
            <a:r>
              <a:rPr lang="pl-PL" dirty="0" smtClean="0"/>
              <a:t>Skanery</a:t>
            </a:r>
          </a:p>
          <a:p>
            <a:pPr lvl="2"/>
            <a:r>
              <a:rPr lang="pl-PL" dirty="0" smtClean="0"/>
              <a:t>inne</a:t>
            </a:r>
          </a:p>
          <a:p>
            <a:pPr lvl="1"/>
            <a:r>
              <a:rPr lang="pl-PL" dirty="0" smtClean="0"/>
              <a:t>Oprogramowanie</a:t>
            </a:r>
          </a:p>
          <a:p>
            <a:pPr lvl="2"/>
            <a:r>
              <a:rPr lang="pl-PL" dirty="0" smtClean="0"/>
              <a:t>Biurowe</a:t>
            </a:r>
          </a:p>
          <a:p>
            <a:pPr lvl="2"/>
            <a:r>
              <a:rPr lang="pl-PL" dirty="0" smtClean="0"/>
              <a:t>Finansowo-księgowe 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Nasze filie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Wyniki usług i sprzedaży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i="1" u="sng" dirty="0" smtClean="0">
                <a:solidFill>
                  <a:srgbClr val="FF0000"/>
                </a:solidFill>
              </a:rPr>
              <a:t>Komputer Land</a:t>
            </a:r>
            <a:endParaRPr lang="pl-PL" b="1" i="1" u="sng" dirty="0">
              <a:solidFill>
                <a:srgbClr val="FF0000"/>
              </a:solidFill>
            </a:endParaRPr>
          </a:p>
        </p:txBody>
      </p:sp>
      <p:sp>
        <p:nvSpPr>
          <p:cNvPr id="3" name="Strzałka w prawo 2"/>
          <p:cNvSpPr/>
          <p:nvPr/>
        </p:nvSpPr>
        <p:spPr>
          <a:xfrm rot="14302694">
            <a:off x="4137712" y="2184402"/>
            <a:ext cx="1829191" cy="9955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Wybuch  2 3"/>
          <p:cNvSpPr/>
          <p:nvPr/>
        </p:nvSpPr>
        <p:spPr>
          <a:xfrm>
            <a:off x="4500562" y="3643314"/>
            <a:ext cx="3929090" cy="250033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/>
              <a:t>Lokalny lider komputerowy</a:t>
            </a:r>
            <a:endParaRPr lang="pl-P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Zapraszamy</a:t>
            </a:r>
            <a:endParaRPr lang="pl-PL" sz="6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496"/>
            <a:ext cx="2986698" cy="1835434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 r="35023" b="11404"/>
          <a:stretch>
            <a:fillRect/>
          </a:stretch>
        </p:blipFill>
        <p:spPr bwMode="auto">
          <a:xfrm>
            <a:off x="2143108" y="2214554"/>
            <a:ext cx="1857388" cy="240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Nasze atuty</a:t>
            </a:r>
            <a:endParaRPr lang="pl-PL" b="1" dirty="0">
              <a:solidFill>
                <a:srgbClr val="FF0000"/>
              </a:solidFill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2000232" y="2071678"/>
            <a:ext cx="5429288" cy="3429024"/>
            <a:chOff x="2000232" y="2071678"/>
            <a:chExt cx="5429288" cy="3429024"/>
          </a:xfrm>
        </p:grpSpPr>
        <p:sp>
          <p:nvSpPr>
            <p:cNvPr id="4" name="Elipsa 3"/>
            <p:cNvSpPr/>
            <p:nvPr/>
          </p:nvSpPr>
          <p:spPr>
            <a:xfrm>
              <a:off x="3571868" y="3143248"/>
              <a:ext cx="2357454" cy="235745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FF0000"/>
                  </a:solidFill>
                </a:rPr>
                <a:t>Profesjonalizm</a:t>
              </a:r>
              <a:endParaRPr lang="pl-PL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Elipsa 4"/>
            <p:cNvSpPr/>
            <p:nvPr/>
          </p:nvSpPr>
          <p:spPr>
            <a:xfrm>
              <a:off x="2000232" y="2071678"/>
              <a:ext cx="2357454" cy="235745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Miła obsługa</a:t>
              </a:r>
              <a:endParaRPr lang="pl-PL" dirty="0"/>
            </a:p>
          </p:txBody>
        </p:sp>
        <p:sp>
          <p:nvSpPr>
            <p:cNvPr id="6" name="Elipsa 5"/>
            <p:cNvSpPr/>
            <p:nvPr/>
          </p:nvSpPr>
          <p:spPr>
            <a:xfrm>
              <a:off x="5072066" y="2143116"/>
              <a:ext cx="2357454" cy="235745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Przystępne ceny</a:t>
              </a:r>
              <a:endParaRPr lang="pl-PL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571604" y="2714620"/>
            <a:ext cx="6215106" cy="14287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pl-P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Zapraszamy!</a:t>
            </a:r>
            <a:endParaRPr lang="pl-P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57</Words>
  <Application>Microsoft Office PowerPoint</Application>
  <PresentationFormat>Pokaz na ekranie (4:3)</PresentationFormat>
  <Paragraphs>33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Komputer Land</vt:lpstr>
      <vt:lpstr>Oferujemy:</vt:lpstr>
      <vt:lpstr>Nasze filie</vt:lpstr>
      <vt:lpstr>Wyniki usług i sprzedaży</vt:lpstr>
      <vt:lpstr>Komputer Land</vt:lpstr>
      <vt:lpstr>Zapraszamy</vt:lpstr>
      <vt:lpstr>Nasze atuty</vt:lpstr>
      <vt:lpstr>Slajd 8</vt:lpstr>
    </vt:vector>
  </TitlesOfParts>
  <Company>Ministerstwo Edukacji Narodowej i Sportu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Nautilus</dc:title>
  <dc:creator>administrator</dc:creator>
  <cp:lastModifiedBy>Paweł Kostrzewa</cp:lastModifiedBy>
  <cp:revision>21</cp:revision>
  <dcterms:created xsi:type="dcterms:W3CDTF">2010-04-29T10:22:39Z</dcterms:created>
  <dcterms:modified xsi:type="dcterms:W3CDTF">2011-05-02T14:46:20Z</dcterms:modified>
</cp:coreProperties>
</file>