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59CF6-07EC-483B-B6AC-6746ADD78F1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8D79675-F0A1-4618-8DEA-53730C186882}">
      <dgm:prSet phldrT="[Tekst]"/>
      <dgm:spPr/>
      <dgm:t>
        <a:bodyPr/>
        <a:lstStyle/>
        <a:p>
          <a:r>
            <a:rPr lang="pl-PL" dirty="0" smtClean="0"/>
            <a:t>Dyrektor</a:t>
          </a:r>
        </a:p>
        <a:p>
          <a:r>
            <a:rPr lang="pl-PL" dirty="0" smtClean="0"/>
            <a:t>Jan Groźny</a:t>
          </a:r>
          <a:endParaRPr lang="pl-PL" dirty="0"/>
        </a:p>
      </dgm:t>
    </dgm:pt>
    <dgm:pt modelId="{62B45B39-0BE3-4181-94E3-43342474F16C}" type="parTrans" cxnId="{F2BE8603-EB96-45C4-A2EC-6EB72A284820}">
      <dgm:prSet/>
      <dgm:spPr/>
      <dgm:t>
        <a:bodyPr/>
        <a:lstStyle/>
        <a:p>
          <a:endParaRPr lang="pl-PL"/>
        </a:p>
      </dgm:t>
    </dgm:pt>
    <dgm:pt modelId="{416C83E6-051B-46D7-9C77-69DC5079BCD5}" type="sibTrans" cxnId="{F2BE8603-EB96-45C4-A2EC-6EB72A284820}">
      <dgm:prSet/>
      <dgm:spPr/>
      <dgm:t>
        <a:bodyPr/>
        <a:lstStyle/>
        <a:p>
          <a:endParaRPr lang="pl-PL"/>
        </a:p>
      </dgm:t>
    </dgm:pt>
    <dgm:pt modelId="{80A57325-CC8A-4109-8F58-F170D8EAD44A}">
      <dgm:prSet phldrT="[Tekst]"/>
      <dgm:spPr/>
      <dgm:t>
        <a:bodyPr/>
        <a:lstStyle/>
        <a:p>
          <a:r>
            <a:rPr lang="pl-PL" dirty="0" smtClean="0"/>
            <a:t>Z-ca Dyrektora ds. zaopatrzenia i produkcji</a:t>
          </a:r>
        </a:p>
        <a:p>
          <a:r>
            <a:rPr lang="pl-PL" dirty="0" smtClean="0"/>
            <a:t>Piotr Zaradny</a:t>
          </a:r>
          <a:endParaRPr lang="pl-PL" dirty="0"/>
        </a:p>
      </dgm:t>
    </dgm:pt>
    <dgm:pt modelId="{CCFD5C0A-203B-4186-AAEE-36B4A1DA6A6C}" type="parTrans" cxnId="{0DB3CDEE-0982-4C78-9DDF-7C4B648DC45B}">
      <dgm:prSet/>
      <dgm:spPr/>
      <dgm:t>
        <a:bodyPr/>
        <a:lstStyle/>
        <a:p>
          <a:endParaRPr lang="pl-PL"/>
        </a:p>
      </dgm:t>
    </dgm:pt>
    <dgm:pt modelId="{B095C73C-9F9E-44BF-9E3E-C4709AA5D1FA}" type="sibTrans" cxnId="{0DB3CDEE-0982-4C78-9DDF-7C4B648DC45B}">
      <dgm:prSet/>
      <dgm:spPr/>
      <dgm:t>
        <a:bodyPr/>
        <a:lstStyle/>
        <a:p>
          <a:endParaRPr lang="pl-PL"/>
        </a:p>
      </dgm:t>
    </dgm:pt>
    <dgm:pt modelId="{7684C617-81B8-4D84-AA11-2EDCFB02736D}">
      <dgm:prSet phldrT="[Tekst]"/>
      <dgm:spPr/>
      <dgm:t>
        <a:bodyPr/>
        <a:lstStyle/>
        <a:p>
          <a:r>
            <a:rPr lang="pl-PL" dirty="0" smtClean="0"/>
            <a:t>Z-ca Dyrektora ds. sprzedaży</a:t>
          </a:r>
        </a:p>
        <a:p>
          <a:r>
            <a:rPr lang="pl-PL" dirty="0" smtClean="0"/>
            <a:t>Krzysztof Obrotny</a:t>
          </a:r>
          <a:endParaRPr lang="pl-PL" dirty="0"/>
        </a:p>
      </dgm:t>
    </dgm:pt>
    <dgm:pt modelId="{DC170A7C-91EC-4985-A811-EB0BA666BD3D}" type="parTrans" cxnId="{D5956CD6-A3CD-420D-9E58-0342CD86AAF6}">
      <dgm:prSet/>
      <dgm:spPr/>
      <dgm:t>
        <a:bodyPr/>
        <a:lstStyle/>
        <a:p>
          <a:endParaRPr lang="pl-PL"/>
        </a:p>
      </dgm:t>
    </dgm:pt>
    <dgm:pt modelId="{03A573DE-F612-4FA0-86EA-FA2731F90CA3}" type="sibTrans" cxnId="{D5956CD6-A3CD-420D-9E58-0342CD86AAF6}">
      <dgm:prSet/>
      <dgm:spPr/>
      <dgm:t>
        <a:bodyPr/>
        <a:lstStyle/>
        <a:p>
          <a:endParaRPr lang="pl-PL"/>
        </a:p>
      </dgm:t>
    </dgm:pt>
    <dgm:pt modelId="{EAC2C31F-455E-4014-96E3-AAA13EDB3F68}">
      <dgm:prSet/>
      <dgm:spPr/>
      <dgm:t>
        <a:bodyPr/>
        <a:lstStyle/>
        <a:p>
          <a:r>
            <a:rPr lang="pl-PL" dirty="0" smtClean="0"/>
            <a:t>Pracownicy działu produkcji</a:t>
          </a:r>
          <a:endParaRPr lang="pl-PL" dirty="0"/>
        </a:p>
      </dgm:t>
    </dgm:pt>
    <dgm:pt modelId="{131B2922-13D6-4FEC-8081-C20261F2CBFF}" type="parTrans" cxnId="{DD1D00AD-6112-428A-8A87-79DAFBBE1F66}">
      <dgm:prSet/>
      <dgm:spPr/>
      <dgm:t>
        <a:bodyPr/>
        <a:lstStyle/>
        <a:p>
          <a:endParaRPr lang="pl-PL"/>
        </a:p>
      </dgm:t>
    </dgm:pt>
    <dgm:pt modelId="{DEBECADF-8E63-435D-889B-E2D569834153}" type="sibTrans" cxnId="{DD1D00AD-6112-428A-8A87-79DAFBBE1F66}">
      <dgm:prSet/>
      <dgm:spPr/>
      <dgm:t>
        <a:bodyPr/>
        <a:lstStyle/>
        <a:p>
          <a:endParaRPr lang="pl-PL"/>
        </a:p>
      </dgm:t>
    </dgm:pt>
    <dgm:pt modelId="{8FE9D546-EBC9-4CDD-8E94-11E5B64AD78C}">
      <dgm:prSet/>
      <dgm:spPr/>
      <dgm:t>
        <a:bodyPr/>
        <a:lstStyle/>
        <a:p>
          <a:r>
            <a:rPr lang="pl-PL" dirty="0" smtClean="0"/>
            <a:t>Pracownicy działu zaopatrzenia</a:t>
          </a:r>
          <a:endParaRPr lang="pl-PL" dirty="0"/>
        </a:p>
      </dgm:t>
    </dgm:pt>
    <dgm:pt modelId="{D7ED4F17-7628-48FD-9DC2-C5D7B09960D7}" type="parTrans" cxnId="{2EF99CE2-2E6B-4DD6-B348-BF22175A718C}">
      <dgm:prSet/>
      <dgm:spPr/>
      <dgm:t>
        <a:bodyPr/>
        <a:lstStyle/>
        <a:p>
          <a:endParaRPr lang="pl-PL"/>
        </a:p>
      </dgm:t>
    </dgm:pt>
    <dgm:pt modelId="{D6C71945-07F9-45BD-BB6D-4A6873B066C7}" type="sibTrans" cxnId="{2EF99CE2-2E6B-4DD6-B348-BF22175A718C}">
      <dgm:prSet/>
      <dgm:spPr/>
      <dgm:t>
        <a:bodyPr/>
        <a:lstStyle/>
        <a:p>
          <a:endParaRPr lang="pl-PL"/>
        </a:p>
      </dgm:t>
    </dgm:pt>
    <dgm:pt modelId="{8A1CC1AF-E663-4D46-9B2B-43999CD8E088}">
      <dgm:prSet/>
      <dgm:spPr/>
      <dgm:t>
        <a:bodyPr/>
        <a:lstStyle/>
        <a:p>
          <a:r>
            <a:rPr lang="pl-PL" dirty="0" smtClean="0"/>
            <a:t>Pracownicy działu sprzedaży</a:t>
          </a:r>
          <a:endParaRPr lang="pl-PL" dirty="0"/>
        </a:p>
      </dgm:t>
    </dgm:pt>
    <dgm:pt modelId="{AD10DAE8-4156-4D36-AE5C-E631ADFEBA42}" type="parTrans" cxnId="{F3F6BC4A-2EA5-4A6A-9C09-2C519B1282D0}">
      <dgm:prSet/>
      <dgm:spPr/>
      <dgm:t>
        <a:bodyPr/>
        <a:lstStyle/>
        <a:p>
          <a:endParaRPr lang="pl-PL"/>
        </a:p>
      </dgm:t>
    </dgm:pt>
    <dgm:pt modelId="{C082A954-E1CA-45F9-B024-45DEF062AA5A}" type="sibTrans" cxnId="{F3F6BC4A-2EA5-4A6A-9C09-2C519B1282D0}">
      <dgm:prSet/>
      <dgm:spPr/>
      <dgm:t>
        <a:bodyPr/>
        <a:lstStyle/>
        <a:p>
          <a:endParaRPr lang="pl-PL"/>
        </a:p>
      </dgm:t>
    </dgm:pt>
    <dgm:pt modelId="{5AF81FF7-C470-44C6-A0DD-DB02E2717CAB}" type="asst">
      <dgm:prSet/>
      <dgm:spPr/>
      <dgm:t>
        <a:bodyPr/>
        <a:lstStyle/>
        <a:p>
          <a:r>
            <a:rPr lang="pl-PL" dirty="0" smtClean="0"/>
            <a:t>Asystent ds. reklamy</a:t>
          </a:r>
          <a:endParaRPr lang="pl-PL" dirty="0"/>
        </a:p>
      </dgm:t>
    </dgm:pt>
    <dgm:pt modelId="{CE1FA78F-26D0-4414-90E7-B4F54F5CAFEB}" type="parTrans" cxnId="{DC8200D2-92F4-4185-8336-DF680A6FF174}">
      <dgm:prSet/>
      <dgm:spPr/>
      <dgm:t>
        <a:bodyPr/>
        <a:lstStyle/>
        <a:p>
          <a:endParaRPr lang="pl-PL"/>
        </a:p>
      </dgm:t>
    </dgm:pt>
    <dgm:pt modelId="{060B5A42-ADEF-447A-A6F7-64A32A5EA8FF}" type="sibTrans" cxnId="{DC8200D2-92F4-4185-8336-DF680A6FF174}">
      <dgm:prSet/>
      <dgm:spPr/>
      <dgm:t>
        <a:bodyPr/>
        <a:lstStyle/>
        <a:p>
          <a:endParaRPr lang="pl-PL"/>
        </a:p>
      </dgm:t>
    </dgm:pt>
    <dgm:pt modelId="{92896841-2608-47F5-BAB9-D225F0D484AB}" type="pres">
      <dgm:prSet presAssocID="{AA859CF6-07EC-483B-B6AC-6746ADD78F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411CCC3C-3EB7-4EAD-880F-0067D60CA1DB}" type="pres">
      <dgm:prSet presAssocID="{D8D79675-F0A1-4618-8DEA-53730C186882}" presName="hierRoot1" presStyleCnt="0">
        <dgm:presLayoutVars>
          <dgm:hierBranch val="init"/>
        </dgm:presLayoutVars>
      </dgm:prSet>
      <dgm:spPr/>
    </dgm:pt>
    <dgm:pt modelId="{2128E84D-367C-43B4-97DC-1541083A1D1F}" type="pres">
      <dgm:prSet presAssocID="{D8D79675-F0A1-4618-8DEA-53730C186882}" presName="rootComposite1" presStyleCnt="0"/>
      <dgm:spPr/>
    </dgm:pt>
    <dgm:pt modelId="{BB653E79-E0E8-4DF9-B985-9FDBC6728886}" type="pres">
      <dgm:prSet presAssocID="{D8D79675-F0A1-4618-8DEA-53730C18688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552561A-6839-4D3C-9B6A-E9C9D135DBF2}" type="pres">
      <dgm:prSet presAssocID="{D8D79675-F0A1-4618-8DEA-53730C186882}" presName="rootConnector1" presStyleLbl="node1" presStyleIdx="0" presStyleCnt="0"/>
      <dgm:spPr/>
      <dgm:t>
        <a:bodyPr/>
        <a:lstStyle/>
        <a:p>
          <a:endParaRPr lang="pl-PL"/>
        </a:p>
      </dgm:t>
    </dgm:pt>
    <dgm:pt modelId="{FC7528A0-9600-4137-A120-DA35CD54F2F5}" type="pres">
      <dgm:prSet presAssocID="{D8D79675-F0A1-4618-8DEA-53730C186882}" presName="hierChild2" presStyleCnt="0"/>
      <dgm:spPr/>
    </dgm:pt>
    <dgm:pt modelId="{E61DDF8B-38D4-47DD-9E75-1D97648BB549}" type="pres">
      <dgm:prSet presAssocID="{CCFD5C0A-203B-4186-AAEE-36B4A1DA6A6C}" presName="Name37" presStyleLbl="parChTrans1D2" presStyleIdx="0" presStyleCnt="2"/>
      <dgm:spPr/>
      <dgm:t>
        <a:bodyPr/>
        <a:lstStyle/>
        <a:p>
          <a:endParaRPr lang="pl-PL"/>
        </a:p>
      </dgm:t>
    </dgm:pt>
    <dgm:pt modelId="{C1A89F67-0E83-4C02-9BD6-A4E79B3ACCD9}" type="pres">
      <dgm:prSet presAssocID="{80A57325-CC8A-4109-8F58-F170D8EAD44A}" presName="hierRoot2" presStyleCnt="0">
        <dgm:presLayoutVars>
          <dgm:hierBranch/>
        </dgm:presLayoutVars>
      </dgm:prSet>
      <dgm:spPr/>
    </dgm:pt>
    <dgm:pt modelId="{68ABAA23-A6EB-46DE-AFB9-21ADA4A60395}" type="pres">
      <dgm:prSet presAssocID="{80A57325-CC8A-4109-8F58-F170D8EAD44A}" presName="rootComposite" presStyleCnt="0"/>
      <dgm:spPr/>
    </dgm:pt>
    <dgm:pt modelId="{DBEE42A2-560C-4E5B-9347-39F4EE8EEE0A}" type="pres">
      <dgm:prSet presAssocID="{80A57325-CC8A-4109-8F58-F170D8EAD44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2829669-9127-4272-A811-B8FF6527CD73}" type="pres">
      <dgm:prSet presAssocID="{80A57325-CC8A-4109-8F58-F170D8EAD44A}" presName="rootConnector" presStyleLbl="node2" presStyleIdx="0" presStyleCnt="2"/>
      <dgm:spPr/>
      <dgm:t>
        <a:bodyPr/>
        <a:lstStyle/>
        <a:p>
          <a:endParaRPr lang="pl-PL"/>
        </a:p>
      </dgm:t>
    </dgm:pt>
    <dgm:pt modelId="{482A743E-3C49-4074-9862-F3E40DC79751}" type="pres">
      <dgm:prSet presAssocID="{80A57325-CC8A-4109-8F58-F170D8EAD44A}" presName="hierChild4" presStyleCnt="0"/>
      <dgm:spPr/>
    </dgm:pt>
    <dgm:pt modelId="{4B22CFF6-8469-49BE-BC37-0375D2EB9441}" type="pres">
      <dgm:prSet presAssocID="{131B2922-13D6-4FEC-8081-C20261F2CBFF}" presName="Name35" presStyleLbl="parChTrans1D3" presStyleIdx="0" presStyleCnt="4"/>
      <dgm:spPr/>
      <dgm:t>
        <a:bodyPr/>
        <a:lstStyle/>
        <a:p>
          <a:endParaRPr lang="pl-PL"/>
        </a:p>
      </dgm:t>
    </dgm:pt>
    <dgm:pt modelId="{A5FD2023-C041-4BF9-8F46-B3F255A04E1C}" type="pres">
      <dgm:prSet presAssocID="{EAC2C31F-455E-4014-96E3-AAA13EDB3F68}" presName="hierRoot2" presStyleCnt="0">
        <dgm:presLayoutVars>
          <dgm:hierBranch val="init"/>
        </dgm:presLayoutVars>
      </dgm:prSet>
      <dgm:spPr/>
    </dgm:pt>
    <dgm:pt modelId="{F5B2D781-1FAE-4073-AB6B-5B89D00E99C9}" type="pres">
      <dgm:prSet presAssocID="{EAC2C31F-455E-4014-96E3-AAA13EDB3F68}" presName="rootComposite" presStyleCnt="0"/>
      <dgm:spPr/>
    </dgm:pt>
    <dgm:pt modelId="{4CB4C585-7C61-4625-A92B-F63EAF5DC2DC}" type="pres">
      <dgm:prSet presAssocID="{EAC2C31F-455E-4014-96E3-AAA13EDB3F68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6FADFF4-5B45-4DBA-809F-AF4F10BF1706}" type="pres">
      <dgm:prSet presAssocID="{EAC2C31F-455E-4014-96E3-AAA13EDB3F68}" presName="rootConnector" presStyleLbl="node3" presStyleIdx="0" presStyleCnt="3"/>
      <dgm:spPr/>
      <dgm:t>
        <a:bodyPr/>
        <a:lstStyle/>
        <a:p>
          <a:endParaRPr lang="pl-PL"/>
        </a:p>
      </dgm:t>
    </dgm:pt>
    <dgm:pt modelId="{5CB4C642-47DC-43D9-9A2F-AF4C0B348F84}" type="pres">
      <dgm:prSet presAssocID="{EAC2C31F-455E-4014-96E3-AAA13EDB3F68}" presName="hierChild4" presStyleCnt="0"/>
      <dgm:spPr/>
    </dgm:pt>
    <dgm:pt modelId="{6ADE53D2-8FB4-4DA7-B7AB-E093B46A3424}" type="pres">
      <dgm:prSet presAssocID="{EAC2C31F-455E-4014-96E3-AAA13EDB3F68}" presName="hierChild5" presStyleCnt="0"/>
      <dgm:spPr/>
    </dgm:pt>
    <dgm:pt modelId="{8C918664-6151-4051-BF9C-B32437E6A8C6}" type="pres">
      <dgm:prSet presAssocID="{D7ED4F17-7628-48FD-9DC2-C5D7B09960D7}" presName="Name35" presStyleLbl="parChTrans1D3" presStyleIdx="1" presStyleCnt="4"/>
      <dgm:spPr/>
      <dgm:t>
        <a:bodyPr/>
        <a:lstStyle/>
        <a:p>
          <a:endParaRPr lang="pl-PL"/>
        </a:p>
      </dgm:t>
    </dgm:pt>
    <dgm:pt modelId="{DFDD37AD-AF1E-4A7C-845C-D0413D4C4F20}" type="pres">
      <dgm:prSet presAssocID="{8FE9D546-EBC9-4CDD-8E94-11E5B64AD78C}" presName="hierRoot2" presStyleCnt="0">
        <dgm:presLayoutVars>
          <dgm:hierBranch val="init"/>
        </dgm:presLayoutVars>
      </dgm:prSet>
      <dgm:spPr/>
    </dgm:pt>
    <dgm:pt modelId="{2648EBA9-EDB9-4B9E-AB3C-D2FB74CCC472}" type="pres">
      <dgm:prSet presAssocID="{8FE9D546-EBC9-4CDD-8E94-11E5B64AD78C}" presName="rootComposite" presStyleCnt="0"/>
      <dgm:spPr/>
    </dgm:pt>
    <dgm:pt modelId="{C3ABA0A2-1D2D-4CFC-B322-8300EB8AD17E}" type="pres">
      <dgm:prSet presAssocID="{8FE9D546-EBC9-4CDD-8E94-11E5B64AD78C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D6E0CBD-A88C-4ED7-BF9C-B7A7A54C0228}" type="pres">
      <dgm:prSet presAssocID="{8FE9D546-EBC9-4CDD-8E94-11E5B64AD78C}" presName="rootConnector" presStyleLbl="node3" presStyleIdx="1" presStyleCnt="3"/>
      <dgm:spPr/>
      <dgm:t>
        <a:bodyPr/>
        <a:lstStyle/>
        <a:p>
          <a:endParaRPr lang="pl-PL"/>
        </a:p>
      </dgm:t>
    </dgm:pt>
    <dgm:pt modelId="{904F7741-164E-4FD8-9F4C-6EEA67B1AA4C}" type="pres">
      <dgm:prSet presAssocID="{8FE9D546-EBC9-4CDD-8E94-11E5B64AD78C}" presName="hierChild4" presStyleCnt="0"/>
      <dgm:spPr/>
    </dgm:pt>
    <dgm:pt modelId="{31DF6295-C7B4-48A4-A112-5B7448774BD8}" type="pres">
      <dgm:prSet presAssocID="{8FE9D546-EBC9-4CDD-8E94-11E5B64AD78C}" presName="hierChild5" presStyleCnt="0"/>
      <dgm:spPr/>
    </dgm:pt>
    <dgm:pt modelId="{41B9CA13-08CB-4650-8A73-1D41B20A9FE9}" type="pres">
      <dgm:prSet presAssocID="{80A57325-CC8A-4109-8F58-F170D8EAD44A}" presName="hierChild5" presStyleCnt="0"/>
      <dgm:spPr/>
    </dgm:pt>
    <dgm:pt modelId="{06D33537-A4E2-425C-BD59-1C9B058B4E98}" type="pres">
      <dgm:prSet presAssocID="{DC170A7C-91EC-4985-A811-EB0BA666BD3D}" presName="Name37" presStyleLbl="parChTrans1D2" presStyleIdx="1" presStyleCnt="2"/>
      <dgm:spPr/>
      <dgm:t>
        <a:bodyPr/>
        <a:lstStyle/>
        <a:p>
          <a:endParaRPr lang="pl-PL"/>
        </a:p>
      </dgm:t>
    </dgm:pt>
    <dgm:pt modelId="{F9DF0B40-C043-46C8-A8D0-3D8DE7675C46}" type="pres">
      <dgm:prSet presAssocID="{7684C617-81B8-4D84-AA11-2EDCFB02736D}" presName="hierRoot2" presStyleCnt="0">
        <dgm:presLayoutVars>
          <dgm:hierBranch/>
        </dgm:presLayoutVars>
      </dgm:prSet>
      <dgm:spPr/>
    </dgm:pt>
    <dgm:pt modelId="{14A15D3E-0DB6-49A7-AB47-BBABA10B0296}" type="pres">
      <dgm:prSet presAssocID="{7684C617-81B8-4D84-AA11-2EDCFB02736D}" presName="rootComposite" presStyleCnt="0"/>
      <dgm:spPr/>
    </dgm:pt>
    <dgm:pt modelId="{B0026B82-391B-4C04-A0BB-DB5C1057C1B2}" type="pres">
      <dgm:prSet presAssocID="{7684C617-81B8-4D84-AA11-2EDCFB02736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400B7DF-2434-4BCF-ABCC-22BBCCEA0E15}" type="pres">
      <dgm:prSet presAssocID="{7684C617-81B8-4D84-AA11-2EDCFB02736D}" presName="rootConnector" presStyleLbl="node2" presStyleIdx="1" presStyleCnt="2"/>
      <dgm:spPr/>
      <dgm:t>
        <a:bodyPr/>
        <a:lstStyle/>
        <a:p>
          <a:endParaRPr lang="pl-PL"/>
        </a:p>
      </dgm:t>
    </dgm:pt>
    <dgm:pt modelId="{621077D4-E15E-4BBD-9EF2-233B730B4865}" type="pres">
      <dgm:prSet presAssocID="{7684C617-81B8-4D84-AA11-2EDCFB02736D}" presName="hierChild4" presStyleCnt="0"/>
      <dgm:spPr/>
    </dgm:pt>
    <dgm:pt modelId="{6B51E92E-661D-4FEE-8DD2-D72488B288EE}" type="pres">
      <dgm:prSet presAssocID="{AD10DAE8-4156-4D36-AE5C-E631ADFEBA42}" presName="Name35" presStyleLbl="parChTrans1D3" presStyleIdx="2" presStyleCnt="4"/>
      <dgm:spPr/>
      <dgm:t>
        <a:bodyPr/>
        <a:lstStyle/>
        <a:p>
          <a:endParaRPr lang="pl-PL"/>
        </a:p>
      </dgm:t>
    </dgm:pt>
    <dgm:pt modelId="{410173F3-C616-4B3D-92D7-F3D003EC9ECC}" type="pres">
      <dgm:prSet presAssocID="{8A1CC1AF-E663-4D46-9B2B-43999CD8E088}" presName="hierRoot2" presStyleCnt="0">
        <dgm:presLayoutVars>
          <dgm:hierBranch val="init"/>
        </dgm:presLayoutVars>
      </dgm:prSet>
      <dgm:spPr/>
    </dgm:pt>
    <dgm:pt modelId="{5D6AEEC1-DBB7-42A8-AC93-FDC2DB72BF30}" type="pres">
      <dgm:prSet presAssocID="{8A1CC1AF-E663-4D46-9B2B-43999CD8E088}" presName="rootComposite" presStyleCnt="0"/>
      <dgm:spPr/>
    </dgm:pt>
    <dgm:pt modelId="{14346842-C191-48FB-92D7-73D39B04E567}" type="pres">
      <dgm:prSet presAssocID="{8A1CC1AF-E663-4D46-9B2B-43999CD8E088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9889A6C-6FE0-4C95-9CC4-55373F5B8668}" type="pres">
      <dgm:prSet presAssocID="{8A1CC1AF-E663-4D46-9B2B-43999CD8E088}" presName="rootConnector" presStyleLbl="node3" presStyleIdx="2" presStyleCnt="3"/>
      <dgm:spPr/>
      <dgm:t>
        <a:bodyPr/>
        <a:lstStyle/>
        <a:p>
          <a:endParaRPr lang="pl-PL"/>
        </a:p>
      </dgm:t>
    </dgm:pt>
    <dgm:pt modelId="{F33FBEB1-4152-4973-9050-622A97A75FB0}" type="pres">
      <dgm:prSet presAssocID="{8A1CC1AF-E663-4D46-9B2B-43999CD8E088}" presName="hierChild4" presStyleCnt="0"/>
      <dgm:spPr/>
    </dgm:pt>
    <dgm:pt modelId="{7176C5AF-7145-42D2-A045-F4C9681068EE}" type="pres">
      <dgm:prSet presAssocID="{8A1CC1AF-E663-4D46-9B2B-43999CD8E088}" presName="hierChild5" presStyleCnt="0"/>
      <dgm:spPr/>
    </dgm:pt>
    <dgm:pt modelId="{6CE73000-4940-40AB-A3D2-FCA3AD7816E6}" type="pres">
      <dgm:prSet presAssocID="{7684C617-81B8-4D84-AA11-2EDCFB02736D}" presName="hierChild5" presStyleCnt="0"/>
      <dgm:spPr/>
    </dgm:pt>
    <dgm:pt modelId="{997EED7F-643D-4FF2-80FD-189F7E148C1D}" type="pres">
      <dgm:prSet presAssocID="{CE1FA78F-26D0-4414-90E7-B4F54F5CAFEB}" presName="Name111" presStyleLbl="parChTrans1D3" presStyleIdx="3" presStyleCnt="4"/>
      <dgm:spPr/>
      <dgm:t>
        <a:bodyPr/>
        <a:lstStyle/>
        <a:p>
          <a:endParaRPr lang="pl-PL"/>
        </a:p>
      </dgm:t>
    </dgm:pt>
    <dgm:pt modelId="{8BBF9369-E66F-4229-9063-5628F335719A}" type="pres">
      <dgm:prSet presAssocID="{5AF81FF7-C470-44C6-A0DD-DB02E2717CAB}" presName="hierRoot3" presStyleCnt="0">
        <dgm:presLayoutVars>
          <dgm:hierBranch val="init"/>
        </dgm:presLayoutVars>
      </dgm:prSet>
      <dgm:spPr/>
    </dgm:pt>
    <dgm:pt modelId="{40001F5E-74BE-4091-B58E-EF99ACF4A234}" type="pres">
      <dgm:prSet presAssocID="{5AF81FF7-C470-44C6-A0DD-DB02E2717CAB}" presName="rootComposite3" presStyleCnt="0"/>
      <dgm:spPr/>
    </dgm:pt>
    <dgm:pt modelId="{DBA64B99-B581-4C29-AD7F-8335AF37948A}" type="pres">
      <dgm:prSet presAssocID="{5AF81FF7-C470-44C6-A0DD-DB02E2717CAB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C09B38B-7A67-4E58-A95C-B2F65973D0BD}" type="pres">
      <dgm:prSet presAssocID="{5AF81FF7-C470-44C6-A0DD-DB02E2717CAB}" presName="rootConnector3" presStyleLbl="asst2" presStyleIdx="0" presStyleCnt="1"/>
      <dgm:spPr/>
      <dgm:t>
        <a:bodyPr/>
        <a:lstStyle/>
        <a:p>
          <a:endParaRPr lang="pl-PL"/>
        </a:p>
      </dgm:t>
    </dgm:pt>
    <dgm:pt modelId="{AE1CA959-6523-4AC4-BCC8-47A92929147C}" type="pres">
      <dgm:prSet presAssocID="{5AF81FF7-C470-44C6-A0DD-DB02E2717CAB}" presName="hierChild6" presStyleCnt="0"/>
      <dgm:spPr/>
    </dgm:pt>
    <dgm:pt modelId="{C3CFF827-2453-4919-95A6-A514C8E7DE0E}" type="pres">
      <dgm:prSet presAssocID="{5AF81FF7-C470-44C6-A0DD-DB02E2717CAB}" presName="hierChild7" presStyleCnt="0"/>
      <dgm:spPr/>
    </dgm:pt>
    <dgm:pt modelId="{C794868D-A905-42C1-B715-BF71F05A7E99}" type="pres">
      <dgm:prSet presAssocID="{D8D79675-F0A1-4618-8DEA-53730C186882}" presName="hierChild3" presStyleCnt="0"/>
      <dgm:spPr/>
    </dgm:pt>
  </dgm:ptLst>
  <dgm:cxnLst>
    <dgm:cxn modelId="{9AB0AFA8-05AF-44E6-A590-9CAA7953F0C2}" type="presOf" srcId="{5AF81FF7-C470-44C6-A0DD-DB02E2717CAB}" destId="{DBA64B99-B581-4C29-AD7F-8335AF37948A}" srcOrd="0" destOrd="0" presId="urn:microsoft.com/office/officeart/2005/8/layout/orgChart1"/>
    <dgm:cxn modelId="{25AA8342-6B58-4E6C-B1EE-2C894947504A}" type="presOf" srcId="{7684C617-81B8-4D84-AA11-2EDCFB02736D}" destId="{3400B7DF-2434-4BCF-ABCC-22BBCCEA0E15}" srcOrd="1" destOrd="0" presId="urn:microsoft.com/office/officeart/2005/8/layout/orgChart1"/>
    <dgm:cxn modelId="{4A938DDE-8F94-46FB-B247-00CB87B0882B}" type="presOf" srcId="{8FE9D546-EBC9-4CDD-8E94-11E5B64AD78C}" destId="{AD6E0CBD-A88C-4ED7-BF9C-B7A7A54C0228}" srcOrd="1" destOrd="0" presId="urn:microsoft.com/office/officeart/2005/8/layout/orgChart1"/>
    <dgm:cxn modelId="{F3F6BC4A-2EA5-4A6A-9C09-2C519B1282D0}" srcId="{7684C617-81B8-4D84-AA11-2EDCFB02736D}" destId="{8A1CC1AF-E663-4D46-9B2B-43999CD8E088}" srcOrd="0" destOrd="0" parTransId="{AD10DAE8-4156-4D36-AE5C-E631ADFEBA42}" sibTransId="{C082A954-E1CA-45F9-B024-45DEF062AA5A}"/>
    <dgm:cxn modelId="{EAC83879-C017-4CE0-8E95-61B288162E35}" type="presOf" srcId="{D7ED4F17-7628-48FD-9DC2-C5D7B09960D7}" destId="{8C918664-6151-4051-BF9C-B32437E6A8C6}" srcOrd="0" destOrd="0" presId="urn:microsoft.com/office/officeart/2005/8/layout/orgChart1"/>
    <dgm:cxn modelId="{1A1C092D-A9E6-4805-870C-6B89CCB5894D}" type="presOf" srcId="{CCFD5C0A-203B-4186-AAEE-36B4A1DA6A6C}" destId="{E61DDF8B-38D4-47DD-9E75-1D97648BB549}" srcOrd="0" destOrd="0" presId="urn:microsoft.com/office/officeart/2005/8/layout/orgChart1"/>
    <dgm:cxn modelId="{C1D0966C-3B50-4862-A2B4-2E0F3068CBAD}" type="presOf" srcId="{EAC2C31F-455E-4014-96E3-AAA13EDB3F68}" destId="{16FADFF4-5B45-4DBA-809F-AF4F10BF1706}" srcOrd="1" destOrd="0" presId="urn:microsoft.com/office/officeart/2005/8/layout/orgChart1"/>
    <dgm:cxn modelId="{21BC0296-08B5-4AFB-9649-973AAE85C69E}" type="presOf" srcId="{7684C617-81B8-4D84-AA11-2EDCFB02736D}" destId="{B0026B82-391B-4C04-A0BB-DB5C1057C1B2}" srcOrd="0" destOrd="0" presId="urn:microsoft.com/office/officeart/2005/8/layout/orgChart1"/>
    <dgm:cxn modelId="{36069655-36D1-4269-BBFB-A09E6C2FD8C1}" type="presOf" srcId="{5AF81FF7-C470-44C6-A0DD-DB02E2717CAB}" destId="{9C09B38B-7A67-4E58-A95C-B2F65973D0BD}" srcOrd="1" destOrd="0" presId="urn:microsoft.com/office/officeart/2005/8/layout/orgChart1"/>
    <dgm:cxn modelId="{0802FAFE-8849-4682-833C-BAE9939AD8A7}" type="presOf" srcId="{8A1CC1AF-E663-4D46-9B2B-43999CD8E088}" destId="{14346842-C191-48FB-92D7-73D39B04E567}" srcOrd="0" destOrd="0" presId="urn:microsoft.com/office/officeart/2005/8/layout/orgChart1"/>
    <dgm:cxn modelId="{32640FCD-B44E-432D-B021-ED47CF6E7F98}" type="presOf" srcId="{D8D79675-F0A1-4618-8DEA-53730C186882}" destId="{BB653E79-E0E8-4DF9-B985-9FDBC6728886}" srcOrd="0" destOrd="0" presId="urn:microsoft.com/office/officeart/2005/8/layout/orgChart1"/>
    <dgm:cxn modelId="{DC8200D2-92F4-4185-8336-DF680A6FF174}" srcId="{7684C617-81B8-4D84-AA11-2EDCFB02736D}" destId="{5AF81FF7-C470-44C6-A0DD-DB02E2717CAB}" srcOrd="1" destOrd="0" parTransId="{CE1FA78F-26D0-4414-90E7-B4F54F5CAFEB}" sibTransId="{060B5A42-ADEF-447A-A6F7-64A32A5EA8FF}"/>
    <dgm:cxn modelId="{27611662-F2B1-4186-A255-5A95F85494DF}" type="presOf" srcId="{AA859CF6-07EC-483B-B6AC-6746ADD78F1C}" destId="{92896841-2608-47F5-BAB9-D225F0D484AB}" srcOrd="0" destOrd="0" presId="urn:microsoft.com/office/officeart/2005/8/layout/orgChart1"/>
    <dgm:cxn modelId="{F40DC069-4026-44AD-A424-B5C0B01FC54A}" type="presOf" srcId="{D8D79675-F0A1-4618-8DEA-53730C186882}" destId="{F552561A-6839-4D3C-9B6A-E9C9D135DBF2}" srcOrd="1" destOrd="0" presId="urn:microsoft.com/office/officeart/2005/8/layout/orgChart1"/>
    <dgm:cxn modelId="{39B92EEA-0E64-4293-AF21-5B415B1201F2}" type="presOf" srcId="{DC170A7C-91EC-4985-A811-EB0BA666BD3D}" destId="{06D33537-A4E2-425C-BD59-1C9B058B4E98}" srcOrd="0" destOrd="0" presId="urn:microsoft.com/office/officeart/2005/8/layout/orgChart1"/>
    <dgm:cxn modelId="{18FE610E-BBC9-4F93-9ACB-414C2A74CB59}" type="presOf" srcId="{131B2922-13D6-4FEC-8081-C20261F2CBFF}" destId="{4B22CFF6-8469-49BE-BC37-0375D2EB9441}" srcOrd="0" destOrd="0" presId="urn:microsoft.com/office/officeart/2005/8/layout/orgChart1"/>
    <dgm:cxn modelId="{DD1D00AD-6112-428A-8A87-79DAFBBE1F66}" srcId="{80A57325-CC8A-4109-8F58-F170D8EAD44A}" destId="{EAC2C31F-455E-4014-96E3-AAA13EDB3F68}" srcOrd="0" destOrd="0" parTransId="{131B2922-13D6-4FEC-8081-C20261F2CBFF}" sibTransId="{DEBECADF-8E63-435D-889B-E2D569834153}"/>
    <dgm:cxn modelId="{0DB3CDEE-0982-4C78-9DDF-7C4B648DC45B}" srcId="{D8D79675-F0A1-4618-8DEA-53730C186882}" destId="{80A57325-CC8A-4109-8F58-F170D8EAD44A}" srcOrd="0" destOrd="0" parTransId="{CCFD5C0A-203B-4186-AAEE-36B4A1DA6A6C}" sibTransId="{B095C73C-9F9E-44BF-9E3E-C4709AA5D1FA}"/>
    <dgm:cxn modelId="{F2BE8603-EB96-45C4-A2EC-6EB72A284820}" srcId="{AA859CF6-07EC-483B-B6AC-6746ADD78F1C}" destId="{D8D79675-F0A1-4618-8DEA-53730C186882}" srcOrd="0" destOrd="0" parTransId="{62B45B39-0BE3-4181-94E3-43342474F16C}" sibTransId="{416C83E6-051B-46D7-9C77-69DC5079BCD5}"/>
    <dgm:cxn modelId="{7D0A10E5-CED8-4A48-8C9E-9FD931813236}" type="presOf" srcId="{8FE9D546-EBC9-4CDD-8E94-11E5B64AD78C}" destId="{C3ABA0A2-1D2D-4CFC-B322-8300EB8AD17E}" srcOrd="0" destOrd="0" presId="urn:microsoft.com/office/officeart/2005/8/layout/orgChart1"/>
    <dgm:cxn modelId="{E04F5656-A9FD-41D7-AD50-EF138D251B58}" type="presOf" srcId="{CE1FA78F-26D0-4414-90E7-B4F54F5CAFEB}" destId="{997EED7F-643D-4FF2-80FD-189F7E148C1D}" srcOrd="0" destOrd="0" presId="urn:microsoft.com/office/officeart/2005/8/layout/orgChart1"/>
    <dgm:cxn modelId="{6B8AC1E3-7548-486F-A04A-718B0A6C0C00}" type="presOf" srcId="{EAC2C31F-455E-4014-96E3-AAA13EDB3F68}" destId="{4CB4C585-7C61-4625-A92B-F63EAF5DC2DC}" srcOrd="0" destOrd="0" presId="urn:microsoft.com/office/officeart/2005/8/layout/orgChart1"/>
    <dgm:cxn modelId="{9B68C89B-B22B-41C9-B813-184CAD4176A1}" type="presOf" srcId="{8A1CC1AF-E663-4D46-9B2B-43999CD8E088}" destId="{B9889A6C-6FE0-4C95-9CC4-55373F5B8668}" srcOrd="1" destOrd="0" presId="urn:microsoft.com/office/officeart/2005/8/layout/orgChart1"/>
    <dgm:cxn modelId="{6CA2F4B7-49FE-4193-842D-C990661CE134}" type="presOf" srcId="{80A57325-CC8A-4109-8F58-F170D8EAD44A}" destId="{72829669-9127-4272-A811-B8FF6527CD73}" srcOrd="1" destOrd="0" presId="urn:microsoft.com/office/officeart/2005/8/layout/orgChart1"/>
    <dgm:cxn modelId="{D5956CD6-A3CD-420D-9E58-0342CD86AAF6}" srcId="{D8D79675-F0A1-4618-8DEA-53730C186882}" destId="{7684C617-81B8-4D84-AA11-2EDCFB02736D}" srcOrd="1" destOrd="0" parTransId="{DC170A7C-91EC-4985-A811-EB0BA666BD3D}" sibTransId="{03A573DE-F612-4FA0-86EA-FA2731F90CA3}"/>
    <dgm:cxn modelId="{59BDEB8E-A90E-4FC3-8987-5CABAFA239AF}" type="presOf" srcId="{80A57325-CC8A-4109-8F58-F170D8EAD44A}" destId="{DBEE42A2-560C-4E5B-9347-39F4EE8EEE0A}" srcOrd="0" destOrd="0" presId="urn:microsoft.com/office/officeart/2005/8/layout/orgChart1"/>
    <dgm:cxn modelId="{0B78F83B-B3F0-4D01-B688-1D4BA38BBD8F}" type="presOf" srcId="{AD10DAE8-4156-4D36-AE5C-E631ADFEBA42}" destId="{6B51E92E-661D-4FEE-8DD2-D72488B288EE}" srcOrd="0" destOrd="0" presId="urn:microsoft.com/office/officeart/2005/8/layout/orgChart1"/>
    <dgm:cxn modelId="{2EF99CE2-2E6B-4DD6-B348-BF22175A718C}" srcId="{80A57325-CC8A-4109-8F58-F170D8EAD44A}" destId="{8FE9D546-EBC9-4CDD-8E94-11E5B64AD78C}" srcOrd="1" destOrd="0" parTransId="{D7ED4F17-7628-48FD-9DC2-C5D7B09960D7}" sibTransId="{D6C71945-07F9-45BD-BB6D-4A6873B066C7}"/>
    <dgm:cxn modelId="{467EB7A3-C7E2-4D68-A562-E947C8977084}" type="presParOf" srcId="{92896841-2608-47F5-BAB9-D225F0D484AB}" destId="{411CCC3C-3EB7-4EAD-880F-0067D60CA1DB}" srcOrd="0" destOrd="0" presId="urn:microsoft.com/office/officeart/2005/8/layout/orgChart1"/>
    <dgm:cxn modelId="{88F4E63C-2CFC-4A32-970E-25BAF6EFDFA0}" type="presParOf" srcId="{411CCC3C-3EB7-4EAD-880F-0067D60CA1DB}" destId="{2128E84D-367C-43B4-97DC-1541083A1D1F}" srcOrd="0" destOrd="0" presId="urn:microsoft.com/office/officeart/2005/8/layout/orgChart1"/>
    <dgm:cxn modelId="{EC5EC3BF-C33C-43E8-BA2F-76784A5803E4}" type="presParOf" srcId="{2128E84D-367C-43B4-97DC-1541083A1D1F}" destId="{BB653E79-E0E8-4DF9-B985-9FDBC6728886}" srcOrd="0" destOrd="0" presId="urn:microsoft.com/office/officeart/2005/8/layout/orgChart1"/>
    <dgm:cxn modelId="{1895DC9A-6CA1-4321-86CA-5E7F227E9410}" type="presParOf" srcId="{2128E84D-367C-43B4-97DC-1541083A1D1F}" destId="{F552561A-6839-4D3C-9B6A-E9C9D135DBF2}" srcOrd="1" destOrd="0" presId="urn:microsoft.com/office/officeart/2005/8/layout/orgChart1"/>
    <dgm:cxn modelId="{9ED9FE95-F8CC-4946-82BB-3FAB9FDE25A8}" type="presParOf" srcId="{411CCC3C-3EB7-4EAD-880F-0067D60CA1DB}" destId="{FC7528A0-9600-4137-A120-DA35CD54F2F5}" srcOrd="1" destOrd="0" presId="urn:microsoft.com/office/officeart/2005/8/layout/orgChart1"/>
    <dgm:cxn modelId="{4D2D910B-C6CD-40F1-9350-AF20BE9FB7CC}" type="presParOf" srcId="{FC7528A0-9600-4137-A120-DA35CD54F2F5}" destId="{E61DDF8B-38D4-47DD-9E75-1D97648BB549}" srcOrd="0" destOrd="0" presId="urn:microsoft.com/office/officeart/2005/8/layout/orgChart1"/>
    <dgm:cxn modelId="{D0254300-024B-46D4-A6CB-AA3DCBFF0BE2}" type="presParOf" srcId="{FC7528A0-9600-4137-A120-DA35CD54F2F5}" destId="{C1A89F67-0E83-4C02-9BD6-A4E79B3ACCD9}" srcOrd="1" destOrd="0" presId="urn:microsoft.com/office/officeart/2005/8/layout/orgChart1"/>
    <dgm:cxn modelId="{C9B78631-6723-4554-89B2-75D8D7AD63BA}" type="presParOf" srcId="{C1A89F67-0E83-4C02-9BD6-A4E79B3ACCD9}" destId="{68ABAA23-A6EB-46DE-AFB9-21ADA4A60395}" srcOrd="0" destOrd="0" presId="urn:microsoft.com/office/officeart/2005/8/layout/orgChart1"/>
    <dgm:cxn modelId="{6E31739D-2FBC-48C8-BB7B-1CDD480CC938}" type="presParOf" srcId="{68ABAA23-A6EB-46DE-AFB9-21ADA4A60395}" destId="{DBEE42A2-560C-4E5B-9347-39F4EE8EEE0A}" srcOrd="0" destOrd="0" presId="urn:microsoft.com/office/officeart/2005/8/layout/orgChart1"/>
    <dgm:cxn modelId="{79EBDF85-5D01-44C6-B0D1-B7EDB0BF297E}" type="presParOf" srcId="{68ABAA23-A6EB-46DE-AFB9-21ADA4A60395}" destId="{72829669-9127-4272-A811-B8FF6527CD73}" srcOrd="1" destOrd="0" presId="urn:microsoft.com/office/officeart/2005/8/layout/orgChart1"/>
    <dgm:cxn modelId="{355234C4-5BC3-4E8C-A0CE-E9CA5D2B1E2A}" type="presParOf" srcId="{C1A89F67-0E83-4C02-9BD6-A4E79B3ACCD9}" destId="{482A743E-3C49-4074-9862-F3E40DC79751}" srcOrd="1" destOrd="0" presId="urn:microsoft.com/office/officeart/2005/8/layout/orgChart1"/>
    <dgm:cxn modelId="{0CECFFAD-D54A-40A0-BA92-3018D660C5D3}" type="presParOf" srcId="{482A743E-3C49-4074-9862-F3E40DC79751}" destId="{4B22CFF6-8469-49BE-BC37-0375D2EB9441}" srcOrd="0" destOrd="0" presId="urn:microsoft.com/office/officeart/2005/8/layout/orgChart1"/>
    <dgm:cxn modelId="{35BED38F-A1C9-41E5-9D5B-43887F9839D8}" type="presParOf" srcId="{482A743E-3C49-4074-9862-F3E40DC79751}" destId="{A5FD2023-C041-4BF9-8F46-B3F255A04E1C}" srcOrd="1" destOrd="0" presId="urn:microsoft.com/office/officeart/2005/8/layout/orgChart1"/>
    <dgm:cxn modelId="{00595E17-6FF2-4D8A-8057-F5A75EC0C981}" type="presParOf" srcId="{A5FD2023-C041-4BF9-8F46-B3F255A04E1C}" destId="{F5B2D781-1FAE-4073-AB6B-5B89D00E99C9}" srcOrd="0" destOrd="0" presId="urn:microsoft.com/office/officeart/2005/8/layout/orgChart1"/>
    <dgm:cxn modelId="{A025A157-1545-48A4-B4D3-E41EB60CFB5C}" type="presParOf" srcId="{F5B2D781-1FAE-4073-AB6B-5B89D00E99C9}" destId="{4CB4C585-7C61-4625-A92B-F63EAF5DC2DC}" srcOrd="0" destOrd="0" presId="urn:microsoft.com/office/officeart/2005/8/layout/orgChart1"/>
    <dgm:cxn modelId="{87E95495-8D48-40D7-81F1-D0EC41A75FCB}" type="presParOf" srcId="{F5B2D781-1FAE-4073-AB6B-5B89D00E99C9}" destId="{16FADFF4-5B45-4DBA-809F-AF4F10BF1706}" srcOrd="1" destOrd="0" presId="urn:microsoft.com/office/officeart/2005/8/layout/orgChart1"/>
    <dgm:cxn modelId="{891C69F9-CA8B-4900-A52B-46AD994A5B9B}" type="presParOf" srcId="{A5FD2023-C041-4BF9-8F46-B3F255A04E1C}" destId="{5CB4C642-47DC-43D9-9A2F-AF4C0B348F84}" srcOrd="1" destOrd="0" presId="urn:microsoft.com/office/officeart/2005/8/layout/orgChart1"/>
    <dgm:cxn modelId="{D5BE9495-86DC-4050-A299-DA0BC6ECD4D9}" type="presParOf" srcId="{A5FD2023-C041-4BF9-8F46-B3F255A04E1C}" destId="{6ADE53D2-8FB4-4DA7-B7AB-E093B46A3424}" srcOrd="2" destOrd="0" presId="urn:microsoft.com/office/officeart/2005/8/layout/orgChart1"/>
    <dgm:cxn modelId="{9CD0F2CD-1DF5-43B2-B3FE-C04C039B96E7}" type="presParOf" srcId="{482A743E-3C49-4074-9862-F3E40DC79751}" destId="{8C918664-6151-4051-BF9C-B32437E6A8C6}" srcOrd="2" destOrd="0" presId="urn:microsoft.com/office/officeart/2005/8/layout/orgChart1"/>
    <dgm:cxn modelId="{D2A6162B-F243-43A5-B9D6-1A5749C25500}" type="presParOf" srcId="{482A743E-3C49-4074-9862-F3E40DC79751}" destId="{DFDD37AD-AF1E-4A7C-845C-D0413D4C4F20}" srcOrd="3" destOrd="0" presId="urn:microsoft.com/office/officeart/2005/8/layout/orgChart1"/>
    <dgm:cxn modelId="{B99445BC-4E64-4B81-88AB-11A9E90DAE15}" type="presParOf" srcId="{DFDD37AD-AF1E-4A7C-845C-D0413D4C4F20}" destId="{2648EBA9-EDB9-4B9E-AB3C-D2FB74CCC472}" srcOrd="0" destOrd="0" presId="urn:microsoft.com/office/officeart/2005/8/layout/orgChart1"/>
    <dgm:cxn modelId="{EBD227E2-24A3-4F14-92AC-A44EBE2F1747}" type="presParOf" srcId="{2648EBA9-EDB9-4B9E-AB3C-D2FB74CCC472}" destId="{C3ABA0A2-1D2D-4CFC-B322-8300EB8AD17E}" srcOrd="0" destOrd="0" presId="urn:microsoft.com/office/officeart/2005/8/layout/orgChart1"/>
    <dgm:cxn modelId="{47AAC004-5D11-4C52-BADF-CA71421E1712}" type="presParOf" srcId="{2648EBA9-EDB9-4B9E-AB3C-D2FB74CCC472}" destId="{AD6E0CBD-A88C-4ED7-BF9C-B7A7A54C0228}" srcOrd="1" destOrd="0" presId="urn:microsoft.com/office/officeart/2005/8/layout/orgChart1"/>
    <dgm:cxn modelId="{0D7589BB-583B-4E33-9A1D-17AA861549C0}" type="presParOf" srcId="{DFDD37AD-AF1E-4A7C-845C-D0413D4C4F20}" destId="{904F7741-164E-4FD8-9F4C-6EEA67B1AA4C}" srcOrd="1" destOrd="0" presId="urn:microsoft.com/office/officeart/2005/8/layout/orgChart1"/>
    <dgm:cxn modelId="{DEE8197C-9D99-4E7B-A75F-F53F30C83473}" type="presParOf" srcId="{DFDD37AD-AF1E-4A7C-845C-D0413D4C4F20}" destId="{31DF6295-C7B4-48A4-A112-5B7448774BD8}" srcOrd="2" destOrd="0" presId="urn:microsoft.com/office/officeart/2005/8/layout/orgChart1"/>
    <dgm:cxn modelId="{CF4CCAF7-1042-4959-AE40-19864A0950E2}" type="presParOf" srcId="{C1A89F67-0E83-4C02-9BD6-A4E79B3ACCD9}" destId="{41B9CA13-08CB-4650-8A73-1D41B20A9FE9}" srcOrd="2" destOrd="0" presId="urn:microsoft.com/office/officeart/2005/8/layout/orgChart1"/>
    <dgm:cxn modelId="{0058EA9C-8C23-4DFC-AB7C-F835D0B66AF8}" type="presParOf" srcId="{FC7528A0-9600-4137-A120-DA35CD54F2F5}" destId="{06D33537-A4E2-425C-BD59-1C9B058B4E98}" srcOrd="2" destOrd="0" presId="urn:microsoft.com/office/officeart/2005/8/layout/orgChart1"/>
    <dgm:cxn modelId="{E56B8B24-A5B0-40B4-BD30-BD94AA510C9F}" type="presParOf" srcId="{FC7528A0-9600-4137-A120-DA35CD54F2F5}" destId="{F9DF0B40-C043-46C8-A8D0-3D8DE7675C46}" srcOrd="3" destOrd="0" presId="urn:microsoft.com/office/officeart/2005/8/layout/orgChart1"/>
    <dgm:cxn modelId="{65E3500D-AAEC-47C9-8EBE-4FD4651BDA63}" type="presParOf" srcId="{F9DF0B40-C043-46C8-A8D0-3D8DE7675C46}" destId="{14A15D3E-0DB6-49A7-AB47-BBABA10B0296}" srcOrd="0" destOrd="0" presId="urn:microsoft.com/office/officeart/2005/8/layout/orgChart1"/>
    <dgm:cxn modelId="{14815F02-9EAA-43E5-AD8D-3A956991ACD8}" type="presParOf" srcId="{14A15D3E-0DB6-49A7-AB47-BBABA10B0296}" destId="{B0026B82-391B-4C04-A0BB-DB5C1057C1B2}" srcOrd="0" destOrd="0" presId="urn:microsoft.com/office/officeart/2005/8/layout/orgChart1"/>
    <dgm:cxn modelId="{DA46BFA6-21F8-46AE-84C8-B456C501DD7B}" type="presParOf" srcId="{14A15D3E-0DB6-49A7-AB47-BBABA10B0296}" destId="{3400B7DF-2434-4BCF-ABCC-22BBCCEA0E15}" srcOrd="1" destOrd="0" presId="urn:microsoft.com/office/officeart/2005/8/layout/orgChart1"/>
    <dgm:cxn modelId="{ABFC17C5-6784-4E21-B154-0BA39F3BA003}" type="presParOf" srcId="{F9DF0B40-C043-46C8-A8D0-3D8DE7675C46}" destId="{621077D4-E15E-4BBD-9EF2-233B730B4865}" srcOrd="1" destOrd="0" presId="urn:microsoft.com/office/officeart/2005/8/layout/orgChart1"/>
    <dgm:cxn modelId="{23491402-31F0-43B5-B639-3AF0466001EB}" type="presParOf" srcId="{621077D4-E15E-4BBD-9EF2-233B730B4865}" destId="{6B51E92E-661D-4FEE-8DD2-D72488B288EE}" srcOrd="0" destOrd="0" presId="urn:microsoft.com/office/officeart/2005/8/layout/orgChart1"/>
    <dgm:cxn modelId="{08D11238-D276-48D0-BE47-93BA058E1815}" type="presParOf" srcId="{621077D4-E15E-4BBD-9EF2-233B730B4865}" destId="{410173F3-C616-4B3D-92D7-F3D003EC9ECC}" srcOrd="1" destOrd="0" presId="urn:microsoft.com/office/officeart/2005/8/layout/orgChart1"/>
    <dgm:cxn modelId="{D65586DC-3E94-42A3-BA0E-6ED865DEFC56}" type="presParOf" srcId="{410173F3-C616-4B3D-92D7-F3D003EC9ECC}" destId="{5D6AEEC1-DBB7-42A8-AC93-FDC2DB72BF30}" srcOrd="0" destOrd="0" presId="urn:microsoft.com/office/officeart/2005/8/layout/orgChart1"/>
    <dgm:cxn modelId="{5CF5BBD3-7B29-4281-BCE9-3F6DE4C83711}" type="presParOf" srcId="{5D6AEEC1-DBB7-42A8-AC93-FDC2DB72BF30}" destId="{14346842-C191-48FB-92D7-73D39B04E567}" srcOrd="0" destOrd="0" presId="urn:microsoft.com/office/officeart/2005/8/layout/orgChart1"/>
    <dgm:cxn modelId="{4E98857B-AC5F-4EA7-842A-1BBC157E567B}" type="presParOf" srcId="{5D6AEEC1-DBB7-42A8-AC93-FDC2DB72BF30}" destId="{B9889A6C-6FE0-4C95-9CC4-55373F5B8668}" srcOrd="1" destOrd="0" presId="urn:microsoft.com/office/officeart/2005/8/layout/orgChart1"/>
    <dgm:cxn modelId="{3155ADDB-2FC0-40FE-A4D3-05BC977500CA}" type="presParOf" srcId="{410173F3-C616-4B3D-92D7-F3D003EC9ECC}" destId="{F33FBEB1-4152-4973-9050-622A97A75FB0}" srcOrd="1" destOrd="0" presId="urn:microsoft.com/office/officeart/2005/8/layout/orgChart1"/>
    <dgm:cxn modelId="{7F0CE739-DE01-43E8-BCEA-DE6BE3574829}" type="presParOf" srcId="{410173F3-C616-4B3D-92D7-F3D003EC9ECC}" destId="{7176C5AF-7145-42D2-A045-F4C9681068EE}" srcOrd="2" destOrd="0" presId="urn:microsoft.com/office/officeart/2005/8/layout/orgChart1"/>
    <dgm:cxn modelId="{EB20EE18-524E-49C0-A8CB-D50A62FA2EB0}" type="presParOf" srcId="{F9DF0B40-C043-46C8-A8D0-3D8DE7675C46}" destId="{6CE73000-4940-40AB-A3D2-FCA3AD7816E6}" srcOrd="2" destOrd="0" presId="urn:microsoft.com/office/officeart/2005/8/layout/orgChart1"/>
    <dgm:cxn modelId="{4C35681C-DEDA-4798-AE53-A008292F196F}" type="presParOf" srcId="{6CE73000-4940-40AB-A3D2-FCA3AD7816E6}" destId="{997EED7F-643D-4FF2-80FD-189F7E148C1D}" srcOrd="0" destOrd="0" presId="urn:microsoft.com/office/officeart/2005/8/layout/orgChart1"/>
    <dgm:cxn modelId="{F912E2D8-8717-4DDE-BCF0-B0F7F61454B7}" type="presParOf" srcId="{6CE73000-4940-40AB-A3D2-FCA3AD7816E6}" destId="{8BBF9369-E66F-4229-9063-5628F335719A}" srcOrd="1" destOrd="0" presId="urn:microsoft.com/office/officeart/2005/8/layout/orgChart1"/>
    <dgm:cxn modelId="{780A7BCA-858F-4664-8095-4A6D1F0667BE}" type="presParOf" srcId="{8BBF9369-E66F-4229-9063-5628F335719A}" destId="{40001F5E-74BE-4091-B58E-EF99ACF4A234}" srcOrd="0" destOrd="0" presId="urn:microsoft.com/office/officeart/2005/8/layout/orgChart1"/>
    <dgm:cxn modelId="{7BBA0BD4-8D6C-490D-9DDD-29781BA2E0CF}" type="presParOf" srcId="{40001F5E-74BE-4091-B58E-EF99ACF4A234}" destId="{DBA64B99-B581-4C29-AD7F-8335AF37948A}" srcOrd="0" destOrd="0" presId="urn:microsoft.com/office/officeart/2005/8/layout/orgChart1"/>
    <dgm:cxn modelId="{17D9F5D0-7501-4468-A892-F55A3F9C79C8}" type="presParOf" srcId="{40001F5E-74BE-4091-B58E-EF99ACF4A234}" destId="{9C09B38B-7A67-4E58-A95C-B2F65973D0BD}" srcOrd="1" destOrd="0" presId="urn:microsoft.com/office/officeart/2005/8/layout/orgChart1"/>
    <dgm:cxn modelId="{B4737CDF-C730-4B42-A0AF-F2C2920CB967}" type="presParOf" srcId="{8BBF9369-E66F-4229-9063-5628F335719A}" destId="{AE1CA959-6523-4AC4-BCC8-47A92929147C}" srcOrd="1" destOrd="0" presId="urn:microsoft.com/office/officeart/2005/8/layout/orgChart1"/>
    <dgm:cxn modelId="{201B2C6D-09CB-431D-AD83-BFFFD1BBFE7A}" type="presParOf" srcId="{8BBF9369-E66F-4229-9063-5628F335719A}" destId="{C3CFF827-2453-4919-95A6-A514C8E7DE0E}" srcOrd="2" destOrd="0" presId="urn:microsoft.com/office/officeart/2005/8/layout/orgChart1"/>
    <dgm:cxn modelId="{C9235345-4E8E-4D55-8B2B-8A41EE3996DC}" type="presParOf" srcId="{411CCC3C-3EB7-4EAD-880F-0067D60CA1DB}" destId="{C794868D-A905-42C1-B715-BF71F05A7E9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B2249D-3B00-400F-8E4A-647269D2503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0CF0A85-A4E2-40E1-A068-D0C717193187}">
      <dgm:prSet phldrT="[Tekst]"/>
      <dgm:spPr/>
      <dgm:t>
        <a:bodyPr/>
        <a:lstStyle/>
        <a:p>
          <a:r>
            <a:rPr lang="pl-PL" dirty="0" smtClean="0"/>
            <a:t>Produkcja</a:t>
          </a:r>
          <a:endParaRPr lang="pl-PL" dirty="0"/>
        </a:p>
      </dgm:t>
    </dgm:pt>
    <dgm:pt modelId="{26C740DE-2025-4781-BFB8-3516DC2217C5}" type="parTrans" cxnId="{7A874B23-E12A-4F15-B045-F552A12210EA}">
      <dgm:prSet/>
      <dgm:spPr/>
      <dgm:t>
        <a:bodyPr/>
        <a:lstStyle/>
        <a:p>
          <a:endParaRPr lang="pl-PL"/>
        </a:p>
      </dgm:t>
    </dgm:pt>
    <dgm:pt modelId="{C69D0691-9060-4784-B0C2-29023B99B07F}" type="sibTrans" cxnId="{7A874B23-E12A-4F15-B045-F552A12210EA}">
      <dgm:prSet/>
      <dgm:spPr/>
      <dgm:t>
        <a:bodyPr/>
        <a:lstStyle/>
        <a:p>
          <a:endParaRPr lang="pl-PL"/>
        </a:p>
      </dgm:t>
    </dgm:pt>
    <dgm:pt modelId="{3BDE7638-37F2-44D1-839D-9A31E8212CD7}">
      <dgm:prSet phldrT="[Tekst]"/>
      <dgm:spPr/>
      <dgm:t>
        <a:bodyPr/>
        <a:lstStyle/>
        <a:p>
          <a:r>
            <a:rPr lang="pl-PL" dirty="0" smtClean="0"/>
            <a:t>Użytkowanie</a:t>
          </a:r>
          <a:endParaRPr lang="pl-PL" dirty="0"/>
        </a:p>
      </dgm:t>
    </dgm:pt>
    <dgm:pt modelId="{DFB7B1D9-78A5-45B9-86E7-62BA1FB631A5}" type="parTrans" cxnId="{B6C82BB9-C652-4013-B5FD-BA234578EE9E}">
      <dgm:prSet/>
      <dgm:spPr/>
      <dgm:t>
        <a:bodyPr/>
        <a:lstStyle/>
        <a:p>
          <a:endParaRPr lang="pl-PL"/>
        </a:p>
      </dgm:t>
    </dgm:pt>
    <dgm:pt modelId="{0C779C17-003D-4A5F-BB28-9A7DA9B69C03}" type="sibTrans" cxnId="{B6C82BB9-C652-4013-B5FD-BA234578EE9E}">
      <dgm:prSet/>
      <dgm:spPr/>
      <dgm:t>
        <a:bodyPr/>
        <a:lstStyle/>
        <a:p>
          <a:endParaRPr lang="pl-PL"/>
        </a:p>
      </dgm:t>
    </dgm:pt>
    <dgm:pt modelId="{90663297-CAF6-4D71-AC9D-0A08E92AE778}">
      <dgm:prSet phldrT="[Tekst]"/>
      <dgm:spPr/>
      <dgm:t>
        <a:bodyPr/>
        <a:lstStyle/>
        <a:p>
          <a:r>
            <a:rPr lang="pl-PL" dirty="0" smtClean="0"/>
            <a:t>Recycling</a:t>
          </a:r>
          <a:endParaRPr lang="pl-PL" dirty="0"/>
        </a:p>
      </dgm:t>
    </dgm:pt>
    <dgm:pt modelId="{AF9EDD67-59F0-433A-9D73-40C97CDB89D0}" type="parTrans" cxnId="{02F82F17-BC61-4E14-9C4E-73B85C927968}">
      <dgm:prSet/>
      <dgm:spPr/>
      <dgm:t>
        <a:bodyPr/>
        <a:lstStyle/>
        <a:p>
          <a:endParaRPr lang="pl-PL"/>
        </a:p>
      </dgm:t>
    </dgm:pt>
    <dgm:pt modelId="{6317336D-B0BB-436F-8E3D-39A7757FB4BE}" type="sibTrans" cxnId="{02F82F17-BC61-4E14-9C4E-73B85C927968}">
      <dgm:prSet/>
      <dgm:spPr/>
      <dgm:t>
        <a:bodyPr/>
        <a:lstStyle/>
        <a:p>
          <a:endParaRPr lang="pl-PL"/>
        </a:p>
      </dgm:t>
    </dgm:pt>
    <dgm:pt modelId="{7D751146-A0BB-422F-9544-09151D689F27}" type="pres">
      <dgm:prSet presAssocID="{D3B2249D-3B00-400F-8E4A-647269D2503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2F01D3DC-143F-4C2D-AEA7-4835696CEE99}" type="pres">
      <dgm:prSet presAssocID="{40CF0A85-A4E2-40E1-A068-D0C71719318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D8C87BE-7201-43E6-88EF-FBF98D48C4BD}" type="pres">
      <dgm:prSet presAssocID="{C69D0691-9060-4784-B0C2-29023B99B07F}" presName="sibTrans" presStyleLbl="sibTrans2D1" presStyleIdx="0" presStyleCnt="3"/>
      <dgm:spPr/>
      <dgm:t>
        <a:bodyPr/>
        <a:lstStyle/>
        <a:p>
          <a:endParaRPr lang="pl-PL"/>
        </a:p>
      </dgm:t>
    </dgm:pt>
    <dgm:pt modelId="{585B38A8-4099-4A60-B224-FFAA357867B7}" type="pres">
      <dgm:prSet presAssocID="{C69D0691-9060-4784-B0C2-29023B99B07F}" presName="connectorText" presStyleLbl="sibTrans2D1" presStyleIdx="0" presStyleCnt="3"/>
      <dgm:spPr/>
      <dgm:t>
        <a:bodyPr/>
        <a:lstStyle/>
        <a:p>
          <a:endParaRPr lang="pl-PL"/>
        </a:p>
      </dgm:t>
    </dgm:pt>
    <dgm:pt modelId="{78300F1B-BC82-4C6A-B7E1-A8EE09B945FB}" type="pres">
      <dgm:prSet presAssocID="{3BDE7638-37F2-44D1-839D-9A31E8212CD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CEB593-8E96-43AC-ADA2-FAFD490D6EC9}" type="pres">
      <dgm:prSet presAssocID="{0C779C17-003D-4A5F-BB28-9A7DA9B69C03}" presName="sibTrans" presStyleLbl="sibTrans2D1" presStyleIdx="1" presStyleCnt="3"/>
      <dgm:spPr/>
      <dgm:t>
        <a:bodyPr/>
        <a:lstStyle/>
        <a:p>
          <a:endParaRPr lang="pl-PL"/>
        </a:p>
      </dgm:t>
    </dgm:pt>
    <dgm:pt modelId="{5382BA34-BED5-4A23-9B90-051698AFD637}" type="pres">
      <dgm:prSet presAssocID="{0C779C17-003D-4A5F-BB28-9A7DA9B69C03}" presName="connectorText" presStyleLbl="sibTrans2D1" presStyleIdx="1" presStyleCnt="3"/>
      <dgm:spPr/>
      <dgm:t>
        <a:bodyPr/>
        <a:lstStyle/>
        <a:p>
          <a:endParaRPr lang="pl-PL"/>
        </a:p>
      </dgm:t>
    </dgm:pt>
    <dgm:pt modelId="{B98EE009-E2D7-4844-A9AC-923D7A10787D}" type="pres">
      <dgm:prSet presAssocID="{90663297-CAF6-4D71-AC9D-0A08E92AE77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DDC8DD6-9147-4A9A-BDB8-3E3CD8D8118D}" type="pres">
      <dgm:prSet presAssocID="{6317336D-B0BB-436F-8E3D-39A7757FB4BE}" presName="sibTrans" presStyleLbl="sibTrans2D1" presStyleIdx="2" presStyleCnt="3"/>
      <dgm:spPr/>
      <dgm:t>
        <a:bodyPr/>
        <a:lstStyle/>
        <a:p>
          <a:endParaRPr lang="pl-PL"/>
        </a:p>
      </dgm:t>
    </dgm:pt>
    <dgm:pt modelId="{16319930-997D-42B1-ACBD-8169B0451415}" type="pres">
      <dgm:prSet presAssocID="{6317336D-B0BB-436F-8E3D-39A7757FB4BE}" presName="connectorText" presStyleLbl="sibTrans2D1" presStyleIdx="2" presStyleCnt="3"/>
      <dgm:spPr/>
      <dgm:t>
        <a:bodyPr/>
        <a:lstStyle/>
        <a:p>
          <a:endParaRPr lang="pl-PL"/>
        </a:p>
      </dgm:t>
    </dgm:pt>
  </dgm:ptLst>
  <dgm:cxnLst>
    <dgm:cxn modelId="{D9C20A05-1FB3-499C-B23C-D997E7311E6C}" type="presOf" srcId="{6317336D-B0BB-436F-8E3D-39A7757FB4BE}" destId="{CDDC8DD6-9147-4A9A-BDB8-3E3CD8D8118D}" srcOrd="0" destOrd="0" presId="urn:microsoft.com/office/officeart/2005/8/layout/cycle2"/>
    <dgm:cxn modelId="{3A37B406-4617-45DE-96BF-001D63D0AC62}" type="presOf" srcId="{3BDE7638-37F2-44D1-839D-9A31E8212CD7}" destId="{78300F1B-BC82-4C6A-B7E1-A8EE09B945FB}" srcOrd="0" destOrd="0" presId="urn:microsoft.com/office/officeart/2005/8/layout/cycle2"/>
    <dgm:cxn modelId="{7A874B23-E12A-4F15-B045-F552A12210EA}" srcId="{D3B2249D-3B00-400F-8E4A-647269D25035}" destId="{40CF0A85-A4E2-40E1-A068-D0C717193187}" srcOrd="0" destOrd="0" parTransId="{26C740DE-2025-4781-BFB8-3516DC2217C5}" sibTransId="{C69D0691-9060-4784-B0C2-29023B99B07F}"/>
    <dgm:cxn modelId="{86D86143-1999-4B7C-8B38-705800236AB5}" type="presOf" srcId="{40CF0A85-A4E2-40E1-A068-D0C717193187}" destId="{2F01D3DC-143F-4C2D-AEA7-4835696CEE99}" srcOrd="0" destOrd="0" presId="urn:microsoft.com/office/officeart/2005/8/layout/cycle2"/>
    <dgm:cxn modelId="{E3F2A49F-CC0E-4439-8388-24077F2A5B1B}" type="presOf" srcId="{0C779C17-003D-4A5F-BB28-9A7DA9B69C03}" destId="{10CEB593-8E96-43AC-ADA2-FAFD490D6EC9}" srcOrd="0" destOrd="0" presId="urn:microsoft.com/office/officeart/2005/8/layout/cycle2"/>
    <dgm:cxn modelId="{02F82F17-BC61-4E14-9C4E-73B85C927968}" srcId="{D3B2249D-3B00-400F-8E4A-647269D25035}" destId="{90663297-CAF6-4D71-AC9D-0A08E92AE778}" srcOrd="2" destOrd="0" parTransId="{AF9EDD67-59F0-433A-9D73-40C97CDB89D0}" sibTransId="{6317336D-B0BB-436F-8E3D-39A7757FB4BE}"/>
    <dgm:cxn modelId="{A27E65CD-8041-4E52-8052-881CE16D9790}" type="presOf" srcId="{90663297-CAF6-4D71-AC9D-0A08E92AE778}" destId="{B98EE009-E2D7-4844-A9AC-923D7A10787D}" srcOrd="0" destOrd="0" presId="urn:microsoft.com/office/officeart/2005/8/layout/cycle2"/>
    <dgm:cxn modelId="{510A7EA4-A8FF-4F4F-9770-070976B34558}" type="presOf" srcId="{0C779C17-003D-4A5F-BB28-9A7DA9B69C03}" destId="{5382BA34-BED5-4A23-9B90-051698AFD637}" srcOrd="1" destOrd="0" presId="urn:microsoft.com/office/officeart/2005/8/layout/cycle2"/>
    <dgm:cxn modelId="{B6C82BB9-C652-4013-B5FD-BA234578EE9E}" srcId="{D3B2249D-3B00-400F-8E4A-647269D25035}" destId="{3BDE7638-37F2-44D1-839D-9A31E8212CD7}" srcOrd="1" destOrd="0" parTransId="{DFB7B1D9-78A5-45B9-86E7-62BA1FB631A5}" sibTransId="{0C779C17-003D-4A5F-BB28-9A7DA9B69C03}"/>
    <dgm:cxn modelId="{257DB820-019F-4009-99C8-24DE621FCC53}" type="presOf" srcId="{6317336D-B0BB-436F-8E3D-39A7757FB4BE}" destId="{16319930-997D-42B1-ACBD-8169B0451415}" srcOrd="1" destOrd="0" presId="urn:microsoft.com/office/officeart/2005/8/layout/cycle2"/>
    <dgm:cxn modelId="{6D039112-6F13-443A-841B-5F4D24CABC81}" type="presOf" srcId="{C69D0691-9060-4784-B0C2-29023B99B07F}" destId="{5D8C87BE-7201-43E6-88EF-FBF98D48C4BD}" srcOrd="0" destOrd="0" presId="urn:microsoft.com/office/officeart/2005/8/layout/cycle2"/>
    <dgm:cxn modelId="{7F5E7C12-9D54-4E1E-9AD7-DC99DAF15C92}" type="presOf" srcId="{C69D0691-9060-4784-B0C2-29023B99B07F}" destId="{585B38A8-4099-4A60-B224-FFAA357867B7}" srcOrd="1" destOrd="0" presId="urn:microsoft.com/office/officeart/2005/8/layout/cycle2"/>
    <dgm:cxn modelId="{A3AA2184-B24C-4C62-A476-819710C93190}" type="presOf" srcId="{D3B2249D-3B00-400F-8E4A-647269D25035}" destId="{7D751146-A0BB-422F-9544-09151D689F27}" srcOrd="0" destOrd="0" presId="urn:microsoft.com/office/officeart/2005/8/layout/cycle2"/>
    <dgm:cxn modelId="{187EF01B-001F-465C-809D-B6F9442D2962}" type="presParOf" srcId="{7D751146-A0BB-422F-9544-09151D689F27}" destId="{2F01D3DC-143F-4C2D-AEA7-4835696CEE99}" srcOrd="0" destOrd="0" presId="urn:microsoft.com/office/officeart/2005/8/layout/cycle2"/>
    <dgm:cxn modelId="{DB8FD9F2-D524-4354-828D-ED2DC7B97006}" type="presParOf" srcId="{7D751146-A0BB-422F-9544-09151D689F27}" destId="{5D8C87BE-7201-43E6-88EF-FBF98D48C4BD}" srcOrd="1" destOrd="0" presId="urn:microsoft.com/office/officeart/2005/8/layout/cycle2"/>
    <dgm:cxn modelId="{7B4FBB12-F7CC-4D8B-B0B1-78B9A1323A83}" type="presParOf" srcId="{5D8C87BE-7201-43E6-88EF-FBF98D48C4BD}" destId="{585B38A8-4099-4A60-B224-FFAA357867B7}" srcOrd="0" destOrd="0" presId="urn:microsoft.com/office/officeart/2005/8/layout/cycle2"/>
    <dgm:cxn modelId="{E3960EE0-2A42-4643-BA3E-69F921B46339}" type="presParOf" srcId="{7D751146-A0BB-422F-9544-09151D689F27}" destId="{78300F1B-BC82-4C6A-B7E1-A8EE09B945FB}" srcOrd="2" destOrd="0" presId="urn:microsoft.com/office/officeart/2005/8/layout/cycle2"/>
    <dgm:cxn modelId="{BADCFEDD-D66B-4373-B8D8-3344E11A6143}" type="presParOf" srcId="{7D751146-A0BB-422F-9544-09151D689F27}" destId="{10CEB593-8E96-43AC-ADA2-FAFD490D6EC9}" srcOrd="3" destOrd="0" presId="urn:microsoft.com/office/officeart/2005/8/layout/cycle2"/>
    <dgm:cxn modelId="{2B77153E-ABB9-4D39-8A81-73CFC86147B8}" type="presParOf" srcId="{10CEB593-8E96-43AC-ADA2-FAFD490D6EC9}" destId="{5382BA34-BED5-4A23-9B90-051698AFD637}" srcOrd="0" destOrd="0" presId="urn:microsoft.com/office/officeart/2005/8/layout/cycle2"/>
    <dgm:cxn modelId="{22B7E487-635C-4F74-B97F-333D8BD11D33}" type="presParOf" srcId="{7D751146-A0BB-422F-9544-09151D689F27}" destId="{B98EE009-E2D7-4844-A9AC-923D7A10787D}" srcOrd="4" destOrd="0" presId="urn:microsoft.com/office/officeart/2005/8/layout/cycle2"/>
    <dgm:cxn modelId="{6F533957-2BCD-4EF0-AFC5-6ECDA2D0B565}" type="presParOf" srcId="{7D751146-A0BB-422F-9544-09151D689F27}" destId="{CDDC8DD6-9147-4A9A-BDB8-3E3CD8D8118D}" srcOrd="5" destOrd="0" presId="urn:microsoft.com/office/officeart/2005/8/layout/cycle2"/>
    <dgm:cxn modelId="{CCA193E7-E464-4C9C-95A9-42A877ACB333}" type="presParOf" srcId="{CDDC8DD6-9147-4A9A-BDB8-3E3CD8D8118D}" destId="{16319930-997D-42B1-ACBD-8169B045141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88ACF4-EDCE-4EB2-92AB-D06E9192E11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8842A87-7DEF-42E7-B1FA-6936B4901CF3}">
      <dgm:prSet phldrT="[Tekst]"/>
      <dgm:spPr/>
      <dgm:t>
        <a:bodyPr/>
        <a:lstStyle/>
        <a:p>
          <a:r>
            <a:rPr lang="pl-PL" dirty="0" smtClean="0"/>
            <a:t>Potrzeba samorealizacji</a:t>
          </a:r>
          <a:endParaRPr lang="pl-PL" dirty="0"/>
        </a:p>
      </dgm:t>
    </dgm:pt>
    <dgm:pt modelId="{788B311C-868A-4717-B5A5-0B5A60B87A5D}" type="parTrans" cxnId="{FCCC5740-7B45-4886-9FA9-95712ED56E1A}">
      <dgm:prSet/>
      <dgm:spPr/>
      <dgm:t>
        <a:bodyPr/>
        <a:lstStyle/>
        <a:p>
          <a:endParaRPr lang="pl-PL"/>
        </a:p>
      </dgm:t>
    </dgm:pt>
    <dgm:pt modelId="{90D8022D-6B93-43CF-8874-D5F3E004624D}" type="sibTrans" cxnId="{FCCC5740-7B45-4886-9FA9-95712ED56E1A}">
      <dgm:prSet/>
      <dgm:spPr/>
      <dgm:t>
        <a:bodyPr/>
        <a:lstStyle/>
        <a:p>
          <a:endParaRPr lang="pl-PL"/>
        </a:p>
      </dgm:t>
    </dgm:pt>
    <dgm:pt modelId="{41ED083F-028B-4FCB-BEF4-AE607DB0ACC1}">
      <dgm:prSet phldrT="[Tekst]"/>
      <dgm:spPr/>
      <dgm:t>
        <a:bodyPr/>
        <a:lstStyle/>
        <a:p>
          <a:r>
            <a:rPr lang="pl-PL" dirty="0" smtClean="0"/>
            <a:t>Potrzeba szacunku</a:t>
          </a:r>
          <a:endParaRPr lang="pl-PL" dirty="0"/>
        </a:p>
      </dgm:t>
    </dgm:pt>
    <dgm:pt modelId="{93C1C34B-F142-41B7-A1B3-DC3FD853C215}" type="parTrans" cxnId="{EF2BD128-45EC-44E3-AB1B-9DADEF391E63}">
      <dgm:prSet/>
      <dgm:spPr/>
      <dgm:t>
        <a:bodyPr/>
        <a:lstStyle/>
        <a:p>
          <a:endParaRPr lang="pl-PL"/>
        </a:p>
      </dgm:t>
    </dgm:pt>
    <dgm:pt modelId="{A7C7E598-56A0-4C6B-B4E4-F90CCE7A5BC6}" type="sibTrans" cxnId="{EF2BD128-45EC-44E3-AB1B-9DADEF391E63}">
      <dgm:prSet/>
      <dgm:spPr/>
      <dgm:t>
        <a:bodyPr/>
        <a:lstStyle/>
        <a:p>
          <a:endParaRPr lang="pl-PL"/>
        </a:p>
      </dgm:t>
    </dgm:pt>
    <dgm:pt modelId="{A4C4A8A7-07CD-41D4-A2A5-434491845503}">
      <dgm:prSet phldrT="[Tekst]"/>
      <dgm:spPr/>
      <dgm:t>
        <a:bodyPr/>
        <a:lstStyle/>
        <a:p>
          <a:r>
            <a:rPr lang="pl-PL" smtClean="0"/>
            <a:t>Potrzeby fizjologiczne</a:t>
          </a:r>
          <a:endParaRPr lang="pl-PL" dirty="0"/>
        </a:p>
      </dgm:t>
    </dgm:pt>
    <dgm:pt modelId="{058762A0-CCAC-424D-91BE-7DB162F7E8EE}" type="parTrans" cxnId="{059952A1-5239-4517-A80B-30EE55E2EBB1}">
      <dgm:prSet/>
      <dgm:spPr/>
      <dgm:t>
        <a:bodyPr/>
        <a:lstStyle/>
        <a:p>
          <a:endParaRPr lang="pl-PL"/>
        </a:p>
      </dgm:t>
    </dgm:pt>
    <dgm:pt modelId="{B70BE4CF-AC3B-4326-AC64-7E1307DE716A}" type="sibTrans" cxnId="{059952A1-5239-4517-A80B-30EE55E2EBB1}">
      <dgm:prSet/>
      <dgm:spPr/>
      <dgm:t>
        <a:bodyPr/>
        <a:lstStyle/>
        <a:p>
          <a:endParaRPr lang="pl-PL"/>
        </a:p>
      </dgm:t>
    </dgm:pt>
    <dgm:pt modelId="{C6FBD9DF-6D67-4C9E-9439-327E7F7E1622}">
      <dgm:prSet/>
      <dgm:spPr/>
      <dgm:t>
        <a:bodyPr/>
        <a:lstStyle/>
        <a:p>
          <a:r>
            <a:rPr lang="pl-PL" dirty="0" smtClean="0"/>
            <a:t>Potrzeba przynależności</a:t>
          </a:r>
          <a:endParaRPr lang="pl-PL" dirty="0"/>
        </a:p>
      </dgm:t>
    </dgm:pt>
    <dgm:pt modelId="{E218A2E5-A7E5-4F47-88DE-32490C82CD7C}" type="parTrans" cxnId="{6F6DB924-93D8-4006-A917-CB9BDA38A762}">
      <dgm:prSet/>
      <dgm:spPr/>
      <dgm:t>
        <a:bodyPr/>
        <a:lstStyle/>
        <a:p>
          <a:endParaRPr lang="pl-PL"/>
        </a:p>
      </dgm:t>
    </dgm:pt>
    <dgm:pt modelId="{F3745F7B-7C1B-478A-9330-5312590B694A}" type="sibTrans" cxnId="{6F6DB924-93D8-4006-A917-CB9BDA38A762}">
      <dgm:prSet/>
      <dgm:spPr/>
      <dgm:t>
        <a:bodyPr/>
        <a:lstStyle/>
        <a:p>
          <a:endParaRPr lang="pl-PL"/>
        </a:p>
      </dgm:t>
    </dgm:pt>
    <dgm:pt modelId="{9A1F60D2-936B-4277-8193-024316EB5C44}">
      <dgm:prSet/>
      <dgm:spPr/>
      <dgm:t>
        <a:bodyPr/>
        <a:lstStyle/>
        <a:p>
          <a:r>
            <a:rPr lang="pl-PL" dirty="0" smtClean="0"/>
            <a:t>Potrzeba bezpieczeństwa</a:t>
          </a:r>
          <a:endParaRPr lang="pl-PL" dirty="0"/>
        </a:p>
      </dgm:t>
    </dgm:pt>
    <dgm:pt modelId="{E6C37CE0-6E49-441F-AD69-18267AC54ABA}" type="parTrans" cxnId="{0504FAEE-E45C-47AA-8240-41AB62A4C759}">
      <dgm:prSet/>
      <dgm:spPr/>
      <dgm:t>
        <a:bodyPr/>
        <a:lstStyle/>
        <a:p>
          <a:endParaRPr lang="pl-PL"/>
        </a:p>
      </dgm:t>
    </dgm:pt>
    <dgm:pt modelId="{49A107BE-4061-4FE7-92AB-F9396A35E6E6}" type="sibTrans" cxnId="{0504FAEE-E45C-47AA-8240-41AB62A4C759}">
      <dgm:prSet/>
      <dgm:spPr/>
      <dgm:t>
        <a:bodyPr/>
        <a:lstStyle/>
        <a:p>
          <a:endParaRPr lang="pl-PL"/>
        </a:p>
      </dgm:t>
    </dgm:pt>
    <dgm:pt modelId="{2A8D22FA-0003-4CD5-9825-B0A31C514FE9}" type="pres">
      <dgm:prSet presAssocID="{9388ACF4-EDCE-4EB2-92AB-D06E9192E11D}" presName="Name0" presStyleCnt="0">
        <dgm:presLayoutVars>
          <dgm:dir/>
          <dgm:animLvl val="lvl"/>
          <dgm:resizeHandles val="exact"/>
        </dgm:presLayoutVars>
      </dgm:prSet>
      <dgm:spPr/>
    </dgm:pt>
    <dgm:pt modelId="{92A8E3B9-65A8-48C3-A9FB-B302FE4E1CB3}" type="pres">
      <dgm:prSet presAssocID="{C8842A87-7DEF-42E7-B1FA-6936B4901CF3}" presName="Name8" presStyleCnt="0"/>
      <dgm:spPr/>
    </dgm:pt>
    <dgm:pt modelId="{11F6BAF1-109D-42D9-908A-9B8FE4895FCB}" type="pres">
      <dgm:prSet presAssocID="{C8842A87-7DEF-42E7-B1FA-6936B4901CF3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34D3601-E51B-47C1-8B64-DF18DF2B86E6}" type="pres">
      <dgm:prSet presAssocID="{C8842A87-7DEF-42E7-B1FA-6936B4901C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35656F8-7FE8-43B0-80FB-8E91FF21F9CD}" type="pres">
      <dgm:prSet presAssocID="{41ED083F-028B-4FCB-BEF4-AE607DB0ACC1}" presName="Name8" presStyleCnt="0"/>
      <dgm:spPr/>
    </dgm:pt>
    <dgm:pt modelId="{A9E8F942-6D54-4979-85D9-8D05B24190FE}" type="pres">
      <dgm:prSet presAssocID="{41ED083F-028B-4FCB-BEF4-AE607DB0ACC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DB054BE-9E50-4B6E-857D-D461DE786918}" type="pres">
      <dgm:prSet presAssocID="{41ED083F-028B-4FCB-BEF4-AE607DB0ACC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F6C8386-B7DE-47FE-A7A0-5C37FC355729}" type="pres">
      <dgm:prSet presAssocID="{C6FBD9DF-6D67-4C9E-9439-327E7F7E1622}" presName="Name8" presStyleCnt="0"/>
      <dgm:spPr/>
    </dgm:pt>
    <dgm:pt modelId="{CDCFDF6E-D3A6-4359-A6EE-1532AE893889}" type="pres">
      <dgm:prSet presAssocID="{C6FBD9DF-6D67-4C9E-9439-327E7F7E1622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BF63DC4-2383-45BF-AB32-3CE9425455B0}" type="pres">
      <dgm:prSet presAssocID="{C6FBD9DF-6D67-4C9E-9439-327E7F7E162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5BBA892-DBB9-4D8B-87F9-74E67E0A052D}" type="pres">
      <dgm:prSet presAssocID="{9A1F60D2-936B-4277-8193-024316EB5C44}" presName="Name8" presStyleCnt="0"/>
      <dgm:spPr/>
    </dgm:pt>
    <dgm:pt modelId="{35A8A865-7DA5-4F07-95FF-307A419BCCC0}" type="pres">
      <dgm:prSet presAssocID="{9A1F60D2-936B-4277-8193-024316EB5C44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B9FB25B-FC74-4CF6-82AF-8B4DC4B67D15}" type="pres">
      <dgm:prSet presAssocID="{9A1F60D2-936B-4277-8193-024316EB5C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59F2F0D-73FB-4A43-A8F8-17BC1C490252}" type="pres">
      <dgm:prSet presAssocID="{A4C4A8A7-07CD-41D4-A2A5-434491845503}" presName="Name8" presStyleCnt="0"/>
      <dgm:spPr/>
    </dgm:pt>
    <dgm:pt modelId="{55E3A287-3E11-42B2-A958-3A68EA5D1DFE}" type="pres">
      <dgm:prSet presAssocID="{A4C4A8A7-07CD-41D4-A2A5-434491845503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1F7AE4F-A76C-465D-9DA5-0FF40D6E0153}" type="pres">
      <dgm:prSet presAssocID="{A4C4A8A7-07CD-41D4-A2A5-43449184550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E39C9F8-A3CA-4015-8AC8-8E02A3243F4E}" type="presOf" srcId="{9388ACF4-EDCE-4EB2-92AB-D06E9192E11D}" destId="{2A8D22FA-0003-4CD5-9825-B0A31C514FE9}" srcOrd="0" destOrd="0" presId="urn:microsoft.com/office/officeart/2005/8/layout/pyramid1"/>
    <dgm:cxn modelId="{059952A1-5239-4517-A80B-30EE55E2EBB1}" srcId="{9388ACF4-EDCE-4EB2-92AB-D06E9192E11D}" destId="{A4C4A8A7-07CD-41D4-A2A5-434491845503}" srcOrd="4" destOrd="0" parTransId="{058762A0-CCAC-424D-91BE-7DB162F7E8EE}" sibTransId="{B70BE4CF-AC3B-4326-AC64-7E1307DE716A}"/>
    <dgm:cxn modelId="{EF2BD128-45EC-44E3-AB1B-9DADEF391E63}" srcId="{9388ACF4-EDCE-4EB2-92AB-D06E9192E11D}" destId="{41ED083F-028B-4FCB-BEF4-AE607DB0ACC1}" srcOrd="1" destOrd="0" parTransId="{93C1C34B-F142-41B7-A1B3-DC3FD853C215}" sibTransId="{A7C7E598-56A0-4C6B-B4E4-F90CCE7A5BC6}"/>
    <dgm:cxn modelId="{6F6DB924-93D8-4006-A917-CB9BDA38A762}" srcId="{9388ACF4-EDCE-4EB2-92AB-D06E9192E11D}" destId="{C6FBD9DF-6D67-4C9E-9439-327E7F7E1622}" srcOrd="2" destOrd="0" parTransId="{E218A2E5-A7E5-4F47-88DE-32490C82CD7C}" sibTransId="{F3745F7B-7C1B-478A-9330-5312590B694A}"/>
    <dgm:cxn modelId="{CCE7DB78-99E5-4BB6-8835-4CFC2203763A}" type="presOf" srcId="{9A1F60D2-936B-4277-8193-024316EB5C44}" destId="{6B9FB25B-FC74-4CF6-82AF-8B4DC4B67D15}" srcOrd="1" destOrd="0" presId="urn:microsoft.com/office/officeart/2005/8/layout/pyramid1"/>
    <dgm:cxn modelId="{921A2100-4E0A-4A6D-BDB4-F942C674FD61}" type="presOf" srcId="{A4C4A8A7-07CD-41D4-A2A5-434491845503}" destId="{55E3A287-3E11-42B2-A958-3A68EA5D1DFE}" srcOrd="0" destOrd="0" presId="urn:microsoft.com/office/officeart/2005/8/layout/pyramid1"/>
    <dgm:cxn modelId="{B6E9AE1C-3C05-4939-AC65-629C1A414627}" type="presOf" srcId="{A4C4A8A7-07CD-41D4-A2A5-434491845503}" destId="{C1F7AE4F-A76C-465D-9DA5-0FF40D6E0153}" srcOrd="1" destOrd="0" presId="urn:microsoft.com/office/officeart/2005/8/layout/pyramid1"/>
    <dgm:cxn modelId="{4AB80F2F-3C70-4099-ABBC-FFBB39845703}" type="presOf" srcId="{9A1F60D2-936B-4277-8193-024316EB5C44}" destId="{35A8A865-7DA5-4F07-95FF-307A419BCCC0}" srcOrd="0" destOrd="0" presId="urn:microsoft.com/office/officeart/2005/8/layout/pyramid1"/>
    <dgm:cxn modelId="{0504FAEE-E45C-47AA-8240-41AB62A4C759}" srcId="{9388ACF4-EDCE-4EB2-92AB-D06E9192E11D}" destId="{9A1F60D2-936B-4277-8193-024316EB5C44}" srcOrd="3" destOrd="0" parTransId="{E6C37CE0-6E49-441F-AD69-18267AC54ABA}" sibTransId="{49A107BE-4061-4FE7-92AB-F9396A35E6E6}"/>
    <dgm:cxn modelId="{00CB1A83-E6B7-405D-8073-3A50B2006F7A}" type="presOf" srcId="{41ED083F-028B-4FCB-BEF4-AE607DB0ACC1}" destId="{A9E8F942-6D54-4979-85D9-8D05B24190FE}" srcOrd="0" destOrd="0" presId="urn:microsoft.com/office/officeart/2005/8/layout/pyramid1"/>
    <dgm:cxn modelId="{FCCC5740-7B45-4886-9FA9-95712ED56E1A}" srcId="{9388ACF4-EDCE-4EB2-92AB-D06E9192E11D}" destId="{C8842A87-7DEF-42E7-B1FA-6936B4901CF3}" srcOrd="0" destOrd="0" parTransId="{788B311C-868A-4717-B5A5-0B5A60B87A5D}" sibTransId="{90D8022D-6B93-43CF-8874-D5F3E004624D}"/>
    <dgm:cxn modelId="{03D561DD-7650-4DF6-88B3-DC871BBACD87}" type="presOf" srcId="{41ED083F-028B-4FCB-BEF4-AE607DB0ACC1}" destId="{EDB054BE-9E50-4B6E-857D-D461DE786918}" srcOrd="1" destOrd="0" presId="urn:microsoft.com/office/officeart/2005/8/layout/pyramid1"/>
    <dgm:cxn modelId="{0D24718D-26F3-4123-BA27-97A1E2EF5856}" type="presOf" srcId="{C8842A87-7DEF-42E7-B1FA-6936B4901CF3}" destId="{034D3601-E51B-47C1-8B64-DF18DF2B86E6}" srcOrd="1" destOrd="0" presId="urn:microsoft.com/office/officeart/2005/8/layout/pyramid1"/>
    <dgm:cxn modelId="{DAA56CCE-DD33-4C00-919F-C855415F86C3}" type="presOf" srcId="{C6FBD9DF-6D67-4C9E-9439-327E7F7E1622}" destId="{5BF63DC4-2383-45BF-AB32-3CE9425455B0}" srcOrd="1" destOrd="0" presId="urn:microsoft.com/office/officeart/2005/8/layout/pyramid1"/>
    <dgm:cxn modelId="{FA661D3E-E000-40E2-912D-7D3301ACAAB4}" type="presOf" srcId="{C8842A87-7DEF-42E7-B1FA-6936B4901CF3}" destId="{11F6BAF1-109D-42D9-908A-9B8FE4895FCB}" srcOrd="0" destOrd="0" presId="urn:microsoft.com/office/officeart/2005/8/layout/pyramid1"/>
    <dgm:cxn modelId="{3866250D-0555-40FD-8EEA-A61387A130BD}" type="presOf" srcId="{C6FBD9DF-6D67-4C9E-9439-327E7F7E1622}" destId="{CDCFDF6E-D3A6-4359-A6EE-1532AE893889}" srcOrd="0" destOrd="0" presId="urn:microsoft.com/office/officeart/2005/8/layout/pyramid1"/>
    <dgm:cxn modelId="{6D8E4CA4-D05B-4DFA-889D-13E7DC7E44A3}" type="presParOf" srcId="{2A8D22FA-0003-4CD5-9825-B0A31C514FE9}" destId="{92A8E3B9-65A8-48C3-A9FB-B302FE4E1CB3}" srcOrd="0" destOrd="0" presId="urn:microsoft.com/office/officeart/2005/8/layout/pyramid1"/>
    <dgm:cxn modelId="{F032FFE7-1B2F-49E9-A867-360AEDD8CDCF}" type="presParOf" srcId="{92A8E3B9-65A8-48C3-A9FB-B302FE4E1CB3}" destId="{11F6BAF1-109D-42D9-908A-9B8FE4895FCB}" srcOrd="0" destOrd="0" presId="urn:microsoft.com/office/officeart/2005/8/layout/pyramid1"/>
    <dgm:cxn modelId="{AFDB6174-43D3-4231-95B0-E2409E423DCA}" type="presParOf" srcId="{92A8E3B9-65A8-48C3-A9FB-B302FE4E1CB3}" destId="{034D3601-E51B-47C1-8B64-DF18DF2B86E6}" srcOrd="1" destOrd="0" presId="urn:microsoft.com/office/officeart/2005/8/layout/pyramid1"/>
    <dgm:cxn modelId="{E88E6377-16C8-4ECA-945E-ACD57123DF7B}" type="presParOf" srcId="{2A8D22FA-0003-4CD5-9825-B0A31C514FE9}" destId="{D35656F8-7FE8-43B0-80FB-8E91FF21F9CD}" srcOrd="1" destOrd="0" presId="urn:microsoft.com/office/officeart/2005/8/layout/pyramid1"/>
    <dgm:cxn modelId="{C959EFA0-2A98-4A15-9B38-085CC46FC690}" type="presParOf" srcId="{D35656F8-7FE8-43B0-80FB-8E91FF21F9CD}" destId="{A9E8F942-6D54-4979-85D9-8D05B24190FE}" srcOrd="0" destOrd="0" presId="urn:microsoft.com/office/officeart/2005/8/layout/pyramid1"/>
    <dgm:cxn modelId="{5711C51E-8A97-4918-B425-BAFC9B09DFD3}" type="presParOf" srcId="{D35656F8-7FE8-43B0-80FB-8E91FF21F9CD}" destId="{EDB054BE-9E50-4B6E-857D-D461DE786918}" srcOrd="1" destOrd="0" presId="urn:microsoft.com/office/officeart/2005/8/layout/pyramid1"/>
    <dgm:cxn modelId="{7091601E-6AF6-4AA0-8942-23D947CCF7FA}" type="presParOf" srcId="{2A8D22FA-0003-4CD5-9825-B0A31C514FE9}" destId="{7F6C8386-B7DE-47FE-A7A0-5C37FC355729}" srcOrd="2" destOrd="0" presId="urn:microsoft.com/office/officeart/2005/8/layout/pyramid1"/>
    <dgm:cxn modelId="{27D2562E-B2DB-44DF-9DAE-B4E5E3D421FC}" type="presParOf" srcId="{7F6C8386-B7DE-47FE-A7A0-5C37FC355729}" destId="{CDCFDF6E-D3A6-4359-A6EE-1532AE893889}" srcOrd="0" destOrd="0" presId="urn:microsoft.com/office/officeart/2005/8/layout/pyramid1"/>
    <dgm:cxn modelId="{1AF3E07D-709C-4F93-8B01-E3335C2FEDAE}" type="presParOf" srcId="{7F6C8386-B7DE-47FE-A7A0-5C37FC355729}" destId="{5BF63DC4-2383-45BF-AB32-3CE9425455B0}" srcOrd="1" destOrd="0" presId="urn:microsoft.com/office/officeart/2005/8/layout/pyramid1"/>
    <dgm:cxn modelId="{C15AF993-274C-49F0-9F56-8818206373F4}" type="presParOf" srcId="{2A8D22FA-0003-4CD5-9825-B0A31C514FE9}" destId="{C5BBA892-DBB9-4D8B-87F9-74E67E0A052D}" srcOrd="3" destOrd="0" presId="urn:microsoft.com/office/officeart/2005/8/layout/pyramid1"/>
    <dgm:cxn modelId="{80A664B0-5583-4222-99D7-FF510FE5765A}" type="presParOf" srcId="{C5BBA892-DBB9-4D8B-87F9-74E67E0A052D}" destId="{35A8A865-7DA5-4F07-95FF-307A419BCCC0}" srcOrd="0" destOrd="0" presId="urn:microsoft.com/office/officeart/2005/8/layout/pyramid1"/>
    <dgm:cxn modelId="{069EEB88-AA20-40E5-8468-489A8FBE3175}" type="presParOf" srcId="{C5BBA892-DBB9-4D8B-87F9-74E67E0A052D}" destId="{6B9FB25B-FC74-4CF6-82AF-8B4DC4B67D15}" srcOrd="1" destOrd="0" presId="urn:microsoft.com/office/officeart/2005/8/layout/pyramid1"/>
    <dgm:cxn modelId="{202D0C68-2427-434A-A1B1-20F082D0AE8E}" type="presParOf" srcId="{2A8D22FA-0003-4CD5-9825-B0A31C514FE9}" destId="{959F2F0D-73FB-4A43-A8F8-17BC1C490252}" srcOrd="4" destOrd="0" presId="urn:microsoft.com/office/officeart/2005/8/layout/pyramid1"/>
    <dgm:cxn modelId="{932A8FB7-DD38-4F37-A9D9-87755428E701}" type="presParOf" srcId="{959F2F0D-73FB-4A43-A8F8-17BC1C490252}" destId="{55E3A287-3E11-42B2-A958-3A68EA5D1DFE}" srcOrd="0" destOrd="0" presId="urn:microsoft.com/office/officeart/2005/8/layout/pyramid1"/>
    <dgm:cxn modelId="{303EEAE6-28AF-418D-8D27-5E5FE4BAA35B}" type="presParOf" srcId="{959F2F0D-73FB-4A43-A8F8-17BC1C490252}" destId="{C1F7AE4F-A76C-465D-9DA5-0FF40D6E015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7EED7F-643D-4FF2-80FD-189F7E148C1D}">
      <dsp:nvSpPr>
        <dsp:cNvPr id="0" name=""/>
        <dsp:cNvSpPr/>
      </dsp:nvSpPr>
      <dsp:spPr>
        <a:xfrm>
          <a:off x="6536206" y="2082343"/>
          <a:ext cx="180637" cy="791365"/>
        </a:xfrm>
        <a:custGeom>
          <a:avLst/>
          <a:gdLst/>
          <a:ahLst/>
          <a:cxnLst/>
          <a:rect l="0" t="0" r="0" b="0"/>
          <a:pathLst>
            <a:path>
              <a:moveTo>
                <a:pt x="180637" y="0"/>
              </a:moveTo>
              <a:lnTo>
                <a:pt x="180637" y="791365"/>
              </a:lnTo>
              <a:lnTo>
                <a:pt x="0" y="7913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1E92E-661D-4FEE-8DD2-D72488B288EE}">
      <dsp:nvSpPr>
        <dsp:cNvPr id="0" name=""/>
        <dsp:cNvSpPr/>
      </dsp:nvSpPr>
      <dsp:spPr>
        <a:xfrm>
          <a:off x="6671124" y="2082343"/>
          <a:ext cx="91440" cy="15827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82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33537-A4E2-425C-BD59-1C9B058B4E98}">
      <dsp:nvSpPr>
        <dsp:cNvPr id="0" name=""/>
        <dsp:cNvSpPr/>
      </dsp:nvSpPr>
      <dsp:spPr>
        <a:xfrm>
          <a:off x="4635208" y="860888"/>
          <a:ext cx="2081635" cy="361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37"/>
              </a:lnTo>
              <a:lnTo>
                <a:pt x="2081635" y="180637"/>
              </a:lnTo>
              <a:lnTo>
                <a:pt x="2081635" y="3612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18664-6151-4051-BF9C-B32437E6A8C6}">
      <dsp:nvSpPr>
        <dsp:cNvPr id="0" name=""/>
        <dsp:cNvSpPr/>
      </dsp:nvSpPr>
      <dsp:spPr>
        <a:xfrm>
          <a:off x="2553573" y="2082343"/>
          <a:ext cx="1040817" cy="361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37"/>
              </a:lnTo>
              <a:lnTo>
                <a:pt x="1040817" y="180637"/>
              </a:lnTo>
              <a:lnTo>
                <a:pt x="1040817" y="3612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22CFF6-8469-49BE-BC37-0375D2EB9441}">
      <dsp:nvSpPr>
        <dsp:cNvPr id="0" name=""/>
        <dsp:cNvSpPr/>
      </dsp:nvSpPr>
      <dsp:spPr>
        <a:xfrm>
          <a:off x="1512755" y="2082343"/>
          <a:ext cx="1040817" cy="361275"/>
        </a:xfrm>
        <a:custGeom>
          <a:avLst/>
          <a:gdLst/>
          <a:ahLst/>
          <a:cxnLst/>
          <a:rect l="0" t="0" r="0" b="0"/>
          <a:pathLst>
            <a:path>
              <a:moveTo>
                <a:pt x="1040817" y="0"/>
              </a:moveTo>
              <a:lnTo>
                <a:pt x="1040817" y="180637"/>
              </a:lnTo>
              <a:lnTo>
                <a:pt x="0" y="180637"/>
              </a:lnTo>
              <a:lnTo>
                <a:pt x="0" y="3612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DDF8B-38D4-47DD-9E75-1D97648BB549}">
      <dsp:nvSpPr>
        <dsp:cNvPr id="0" name=""/>
        <dsp:cNvSpPr/>
      </dsp:nvSpPr>
      <dsp:spPr>
        <a:xfrm>
          <a:off x="2553573" y="860888"/>
          <a:ext cx="2081635" cy="361275"/>
        </a:xfrm>
        <a:custGeom>
          <a:avLst/>
          <a:gdLst/>
          <a:ahLst/>
          <a:cxnLst/>
          <a:rect l="0" t="0" r="0" b="0"/>
          <a:pathLst>
            <a:path>
              <a:moveTo>
                <a:pt x="2081635" y="0"/>
              </a:moveTo>
              <a:lnTo>
                <a:pt x="2081635" y="180637"/>
              </a:lnTo>
              <a:lnTo>
                <a:pt x="0" y="180637"/>
              </a:lnTo>
              <a:lnTo>
                <a:pt x="0" y="3612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653E79-E0E8-4DF9-B985-9FDBC6728886}">
      <dsp:nvSpPr>
        <dsp:cNvPr id="0" name=""/>
        <dsp:cNvSpPr/>
      </dsp:nvSpPr>
      <dsp:spPr>
        <a:xfrm>
          <a:off x="3775028" y="707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Dyrektor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Jan Groźny</a:t>
          </a:r>
          <a:endParaRPr lang="pl-PL" sz="1300" kern="1200" dirty="0"/>
        </a:p>
      </dsp:txBody>
      <dsp:txXfrm>
        <a:off x="3775028" y="707"/>
        <a:ext cx="1720360" cy="860180"/>
      </dsp:txXfrm>
    </dsp:sp>
    <dsp:sp modelId="{DBEE42A2-560C-4E5B-9347-39F4EE8EEE0A}">
      <dsp:nvSpPr>
        <dsp:cNvPr id="0" name=""/>
        <dsp:cNvSpPr/>
      </dsp:nvSpPr>
      <dsp:spPr>
        <a:xfrm>
          <a:off x="1693393" y="1222163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Z-ca Dyrektora ds. zaopatrzenia i produkcji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Piotr Zaradny</a:t>
          </a:r>
          <a:endParaRPr lang="pl-PL" sz="1300" kern="1200" dirty="0"/>
        </a:p>
      </dsp:txBody>
      <dsp:txXfrm>
        <a:off x="1693393" y="1222163"/>
        <a:ext cx="1720360" cy="860180"/>
      </dsp:txXfrm>
    </dsp:sp>
    <dsp:sp modelId="{4CB4C585-7C61-4625-A92B-F63EAF5DC2DC}">
      <dsp:nvSpPr>
        <dsp:cNvPr id="0" name=""/>
        <dsp:cNvSpPr/>
      </dsp:nvSpPr>
      <dsp:spPr>
        <a:xfrm>
          <a:off x="652575" y="2443619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Pracownicy działu produkcji</a:t>
          </a:r>
          <a:endParaRPr lang="pl-PL" sz="1300" kern="1200" dirty="0"/>
        </a:p>
      </dsp:txBody>
      <dsp:txXfrm>
        <a:off x="652575" y="2443619"/>
        <a:ext cx="1720360" cy="860180"/>
      </dsp:txXfrm>
    </dsp:sp>
    <dsp:sp modelId="{C3ABA0A2-1D2D-4CFC-B322-8300EB8AD17E}">
      <dsp:nvSpPr>
        <dsp:cNvPr id="0" name=""/>
        <dsp:cNvSpPr/>
      </dsp:nvSpPr>
      <dsp:spPr>
        <a:xfrm>
          <a:off x="2734211" y="2443619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Pracownicy działu zaopatrzenia</a:t>
          </a:r>
          <a:endParaRPr lang="pl-PL" sz="1300" kern="1200" dirty="0"/>
        </a:p>
      </dsp:txBody>
      <dsp:txXfrm>
        <a:off x="2734211" y="2443619"/>
        <a:ext cx="1720360" cy="860180"/>
      </dsp:txXfrm>
    </dsp:sp>
    <dsp:sp modelId="{B0026B82-391B-4C04-A0BB-DB5C1057C1B2}">
      <dsp:nvSpPr>
        <dsp:cNvPr id="0" name=""/>
        <dsp:cNvSpPr/>
      </dsp:nvSpPr>
      <dsp:spPr>
        <a:xfrm>
          <a:off x="5856664" y="1222163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Z-ca Dyrektora ds. sprzedaży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Krzysztof Obrotny</a:t>
          </a:r>
          <a:endParaRPr lang="pl-PL" sz="1300" kern="1200" dirty="0"/>
        </a:p>
      </dsp:txBody>
      <dsp:txXfrm>
        <a:off x="5856664" y="1222163"/>
        <a:ext cx="1720360" cy="860180"/>
      </dsp:txXfrm>
    </dsp:sp>
    <dsp:sp modelId="{14346842-C191-48FB-92D7-73D39B04E567}">
      <dsp:nvSpPr>
        <dsp:cNvPr id="0" name=""/>
        <dsp:cNvSpPr/>
      </dsp:nvSpPr>
      <dsp:spPr>
        <a:xfrm>
          <a:off x="5856664" y="3665074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Pracownicy działu sprzedaży</a:t>
          </a:r>
          <a:endParaRPr lang="pl-PL" sz="1300" kern="1200" dirty="0"/>
        </a:p>
      </dsp:txBody>
      <dsp:txXfrm>
        <a:off x="5856664" y="3665074"/>
        <a:ext cx="1720360" cy="860180"/>
      </dsp:txXfrm>
    </dsp:sp>
    <dsp:sp modelId="{DBA64B99-B581-4C29-AD7F-8335AF37948A}">
      <dsp:nvSpPr>
        <dsp:cNvPr id="0" name=""/>
        <dsp:cNvSpPr/>
      </dsp:nvSpPr>
      <dsp:spPr>
        <a:xfrm>
          <a:off x="4815846" y="2443619"/>
          <a:ext cx="1720360" cy="860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Asystent ds. reklamy</a:t>
          </a:r>
          <a:endParaRPr lang="pl-PL" sz="1300" kern="1200" dirty="0"/>
        </a:p>
      </dsp:txBody>
      <dsp:txXfrm>
        <a:off x="4815846" y="2443619"/>
        <a:ext cx="1720360" cy="8601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01D3DC-143F-4C2D-AEA7-4835696CEE99}">
      <dsp:nvSpPr>
        <dsp:cNvPr id="0" name=""/>
        <dsp:cNvSpPr/>
      </dsp:nvSpPr>
      <dsp:spPr>
        <a:xfrm>
          <a:off x="3131306" y="1390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Produkcja</a:t>
          </a:r>
          <a:endParaRPr lang="pl-PL" sz="2000" kern="1200" dirty="0"/>
        </a:p>
      </dsp:txBody>
      <dsp:txXfrm>
        <a:off x="3131306" y="1390"/>
        <a:ext cx="1966986" cy="1966986"/>
      </dsp:txXfrm>
    </dsp:sp>
    <dsp:sp modelId="{5D8C87BE-7201-43E6-88EF-FBF98D48C4BD}">
      <dsp:nvSpPr>
        <dsp:cNvPr id="0" name=""/>
        <dsp:cNvSpPr/>
      </dsp:nvSpPr>
      <dsp:spPr>
        <a:xfrm rot="3600000">
          <a:off x="4584392" y="1918261"/>
          <a:ext cx="521866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 rot="3600000">
        <a:off x="4584392" y="1918261"/>
        <a:ext cx="521866" cy="663858"/>
      </dsp:txXfrm>
    </dsp:sp>
    <dsp:sp modelId="{78300F1B-BC82-4C6A-B7E1-A8EE09B945FB}">
      <dsp:nvSpPr>
        <dsp:cNvPr id="0" name=""/>
        <dsp:cNvSpPr/>
      </dsp:nvSpPr>
      <dsp:spPr>
        <a:xfrm>
          <a:off x="4607126" y="2557585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Użytkowanie</a:t>
          </a:r>
          <a:endParaRPr lang="pl-PL" sz="2000" kern="1200" dirty="0"/>
        </a:p>
      </dsp:txBody>
      <dsp:txXfrm>
        <a:off x="4607126" y="2557585"/>
        <a:ext cx="1966986" cy="1966986"/>
      </dsp:txXfrm>
    </dsp:sp>
    <dsp:sp modelId="{10CEB593-8E96-43AC-ADA2-FAFD490D6EC9}">
      <dsp:nvSpPr>
        <dsp:cNvPr id="0" name=""/>
        <dsp:cNvSpPr/>
      </dsp:nvSpPr>
      <dsp:spPr>
        <a:xfrm rot="10800000">
          <a:off x="3868636" y="3209150"/>
          <a:ext cx="521866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 rot="10800000">
        <a:off x="3868636" y="3209150"/>
        <a:ext cx="521866" cy="663858"/>
      </dsp:txXfrm>
    </dsp:sp>
    <dsp:sp modelId="{B98EE009-E2D7-4844-A9AC-923D7A10787D}">
      <dsp:nvSpPr>
        <dsp:cNvPr id="0" name=""/>
        <dsp:cNvSpPr/>
      </dsp:nvSpPr>
      <dsp:spPr>
        <a:xfrm>
          <a:off x="1655486" y="2557585"/>
          <a:ext cx="1966986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Recycling</a:t>
          </a:r>
          <a:endParaRPr lang="pl-PL" sz="2000" kern="1200" dirty="0"/>
        </a:p>
      </dsp:txBody>
      <dsp:txXfrm>
        <a:off x="1655486" y="2557585"/>
        <a:ext cx="1966986" cy="1966986"/>
      </dsp:txXfrm>
    </dsp:sp>
    <dsp:sp modelId="{CDDC8DD6-9147-4A9A-BDB8-3E3CD8D8118D}">
      <dsp:nvSpPr>
        <dsp:cNvPr id="0" name=""/>
        <dsp:cNvSpPr/>
      </dsp:nvSpPr>
      <dsp:spPr>
        <a:xfrm rot="18000000">
          <a:off x="3108571" y="1943843"/>
          <a:ext cx="521866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 rot="18000000">
        <a:off x="3108571" y="1943843"/>
        <a:ext cx="521866" cy="6638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F6BAF1-109D-42D9-908A-9B8FE4895FCB}">
      <dsp:nvSpPr>
        <dsp:cNvPr id="0" name=""/>
        <dsp:cNvSpPr/>
      </dsp:nvSpPr>
      <dsp:spPr>
        <a:xfrm>
          <a:off x="3291840" y="0"/>
          <a:ext cx="1645920" cy="905192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Potrzeba samorealizacji</a:t>
          </a:r>
          <a:endParaRPr lang="pl-PL" sz="2100" kern="1200" dirty="0"/>
        </a:p>
      </dsp:txBody>
      <dsp:txXfrm>
        <a:off x="3291840" y="0"/>
        <a:ext cx="1645920" cy="905192"/>
      </dsp:txXfrm>
    </dsp:sp>
    <dsp:sp modelId="{A9E8F942-6D54-4979-85D9-8D05B24190FE}">
      <dsp:nvSpPr>
        <dsp:cNvPr id="0" name=""/>
        <dsp:cNvSpPr/>
      </dsp:nvSpPr>
      <dsp:spPr>
        <a:xfrm>
          <a:off x="2468880" y="905192"/>
          <a:ext cx="3291840" cy="905192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Potrzeba szacunku</a:t>
          </a:r>
          <a:endParaRPr lang="pl-PL" sz="2100" kern="1200" dirty="0"/>
        </a:p>
      </dsp:txBody>
      <dsp:txXfrm>
        <a:off x="3044951" y="905192"/>
        <a:ext cx="2139696" cy="905192"/>
      </dsp:txXfrm>
    </dsp:sp>
    <dsp:sp modelId="{CDCFDF6E-D3A6-4359-A6EE-1532AE893889}">
      <dsp:nvSpPr>
        <dsp:cNvPr id="0" name=""/>
        <dsp:cNvSpPr/>
      </dsp:nvSpPr>
      <dsp:spPr>
        <a:xfrm>
          <a:off x="1645920" y="1810385"/>
          <a:ext cx="4937759" cy="905192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Potrzeba przynależności</a:t>
          </a:r>
          <a:endParaRPr lang="pl-PL" sz="2100" kern="1200" dirty="0"/>
        </a:p>
      </dsp:txBody>
      <dsp:txXfrm>
        <a:off x="2510028" y="1810385"/>
        <a:ext cx="3209544" cy="905192"/>
      </dsp:txXfrm>
    </dsp:sp>
    <dsp:sp modelId="{35A8A865-7DA5-4F07-95FF-307A419BCCC0}">
      <dsp:nvSpPr>
        <dsp:cNvPr id="0" name=""/>
        <dsp:cNvSpPr/>
      </dsp:nvSpPr>
      <dsp:spPr>
        <a:xfrm>
          <a:off x="822960" y="2715577"/>
          <a:ext cx="6583680" cy="905192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smtClean="0"/>
            <a:t>Potrzeba bezpieczeństwa</a:t>
          </a:r>
          <a:endParaRPr lang="pl-PL" sz="2100" kern="1200" dirty="0"/>
        </a:p>
      </dsp:txBody>
      <dsp:txXfrm>
        <a:off x="1975103" y="2715577"/>
        <a:ext cx="4279392" cy="905192"/>
      </dsp:txXfrm>
    </dsp:sp>
    <dsp:sp modelId="{55E3A287-3E11-42B2-A958-3A68EA5D1DFE}">
      <dsp:nvSpPr>
        <dsp:cNvPr id="0" name=""/>
        <dsp:cNvSpPr/>
      </dsp:nvSpPr>
      <dsp:spPr>
        <a:xfrm>
          <a:off x="0" y="3620770"/>
          <a:ext cx="8229600" cy="905192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smtClean="0"/>
            <a:t>Potrzeby fizjologiczne</a:t>
          </a:r>
          <a:endParaRPr lang="pl-PL" sz="2100" kern="1200" dirty="0"/>
        </a:p>
      </dsp:txBody>
      <dsp:txXfrm>
        <a:off x="1440179" y="3620770"/>
        <a:ext cx="5349240" cy="905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3EFC4-FFF4-4E9F-BD2E-670F1140ACD4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7F211-C937-445E-A871-710D6DFDF18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Schemat organizacyjny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Etapy funkcjonowania produktów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Piramida potrzeb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52</Words>
  <Application>Microsoft Office PowerPoint</Application>
  <PresentationFormat>Pokaz na ekranie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Motyw pakietu Office</vt:lpstr>
      <vt:lpstr>Schemat organizacyjny</vt:lpstr>
      <vt:lpstr>Etapy funkcjonowania produktów</vt:lpstr>
      <vt:lpstr>Piramida potrzeb</vt:lpstr>
    </vt:vector>
  </TitlesOfParts>
  <Company>Ministerstwo Edukacji Narodowej i Sportu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Schemat organizacyjny</dc:title>
  <dc:creator>Administrator</dc:creator>
  <cp:lastModifiedBy>Paweł Kostrzewa</cp:lastModifiedBy>
  <cp:revision>3</cp:revision>
  <dcterms:created xsi:type="dcterms:W3CDTF">2011-04-18T14:37:26Z</dcterms:created>
  <dcterms:modified xsi:type="dcterms:W3CDTF">2011-05-02T15:21:34Z</dcterms:modified>
</cp:coreProperties>
</file>