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ACE43-0C78-4101-8764-53F7E2B4C658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7329E-A79E-4E56-AC15-0E04BEC389BB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ACE43-0C78-4101-8764-53F7E2B4C658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7329E-A79E-4E56-AC15-0E04BEC389BB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ACE43-0C78-4101-8764-53F7E2B4C658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7329E-A79E-4E56-AC15-0E04BEC389BB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ACE43-0C78-4101-8764-53F7E2B4C658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7329E-A79E-4E56-AC15-0E04BEC389BB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ACE43-0C78-4101-8764-53F7E2B4C658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7329E-A79E-4E56-AC15-0E04BEC389BB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ACE43-0C78-4101-8764-53F7E2B4C658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7329E-A79E-4E56-AC15-0E04BEC389BB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ACE43-0C78-4101-8764-53F7E2B4C658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7329E-A79E-4E56-AC15-0E04BEC389BB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ACE43-0C78-4101-8764-53F7E2B4C658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7329E-A79E-4E56-AC15-0E04BEC389BB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ACE43-0C78-4101-8764-53F7E2B4C658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7329E-A79E-4E56-AC15-0E04BEC389BB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ACE43-0C78-4101-8764-53F7E2B4C658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7329E-A79E-4E56-AC15-0E04BEC389BB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ACE43-0C78-4101-8764-53F7E2B4C658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7329E-A79E-4E56-AC15-0E04BEC389BB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FACE43-0C78-4101-8764-53F7E2B4C658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97329E-A79E-4E56-AC15-0E04BEC389BB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2843808" y="836712"/>
            <a:ext cx="374441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Stop">
              <a:avLst/>
            </a:prstTxWarp>
            <a:spAutoFit/>
          </a:bodyPr>
          <a:lstStyle/>
          <a:p>
            <a:pPr algn="ctr"/>
            <a:r>
              <a:rPr lang="pl-PL" sz="5400" b="1" dirty="0" smtClean="0">
                <a:ln w="381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ARA</a:t>
            </a:r>
            <a:endParaRPr lang="pl-PL" sz="5400" b="1" cap="none" spc="0" dirty="0">
              <a:ln w="38100">
                <a:solidFill>
                  <a:srgbClr val="FF00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Obraz 5" descr="papug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86116" y="3643314"/>
            <a:ext cx="3013182" cy="216572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 smtClean="0">
                <a:solidFill>
                  <a:srgbClr val="FF0000"/>
                </a:solidFill>
              </a:rPr>
              <a:t>Produkty</a:t>
            </a:r>
            <a:endParaRPr lang="pl-PL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1142976" y="2714620"/>
          <a:ext cx="7072363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1464"/>
                <a:gridCol w="4038352"/>
                <a:gridCol w="228254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Lp.</a:t>
                      </a:r>
                      <a:endParaRPr lang="pl-P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Nazwa produktu</a:t>
                      </a:r>
                      <a:endParaRPr lang="pl-P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Cena w zł</a:t>
                      </a:r>
                      <a:endParaRPr lang="pl-PL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/>
                        <a:t>1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Odżywka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30</a:t>
                      </a:r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12</Words>
  <Application>Microsoft Office PowerPoint</Application>
  <PresentationFormat>Pokaz na ekranie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3" baseType="lpstr">
      <vt:lpstr>Motyw pakietu Office</vt:lpstr>
      <vt:lpstr>Slajd 1</vt:lpstr>
      <vt:lpstr>Produkty</vt:lpstr>
    </vt:vector>
  </TitlesOfParts>
  <Company>Ministerstwo Edukacji Narodowej i Sportu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Pamiętaj o walentynkach</dc:title>
  <dc:creator>Administrator</dc:creator>
  <cp:lastModifiedBy>Paweł Kostrzewa</cp:lastModifiedBy>
  <cp:revision>8</cp:revision>
  <dcterms:created xsi:type="dcterms:W3CDTF">2011-04-18T15:28:57Z</dcterms:created>
  <dcterms:modified xsi:type="dcterms:W3CDTF">2011-05-02T16:09:13Z</dcterms:modified>
</cp:coreProperties>
</file>