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8" autoAdjust="0"/>
    <p:restoredTop sz="94709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57835-6F64-4F34-8B2E-28725F1A7DAC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3DF3-4084-4273-9172-1E6066D6B3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57835-6F64-4F34-8B2E-28725F1A7DAC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3DF3-4084-4273-9172-1E6066D6B3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57835-6F64-4F34-8B2E-28725F1A7DAC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3DF3-4084-4273-9172-1E6066D6B3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57835-6F64-4F34-8B2E-28725F1A7DAC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3DF3-4084-4273-9172-1E6066D6B3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57835-6F64-4F34-8B2E-28725F1A7DAC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3DF3-4084-4273-9172-1E6066D6B3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57835-6F64-4F34-8B2E-28725F1A7DAC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3DF3-4084-4273-9172-1E6066D6B3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57835-6F64-4F34-8B2E-28725F1A7DAC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3DF3-4084-4273-9172-1E6066D6B3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57835-6F64-4F34-8B2E-28725F1A7DAC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3DF3-4084-4273-9172-1E6066D6B3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57835-6F64-4F34-8B2E-28725F1A7DAC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3DF3-4084-4273-9172-1E6066D6B3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57835-6F64-4F34-8B2E-28725F1A7DAC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3DF3-4084-4273-9172-1E6066D6B3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57835-6F64-4F34-8B2E-28725F1A7DAC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3DF3-4084-4273-9172-1E6066D6B3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57835-6F64-4F34-8B2E-28725F1A7DAC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D3DF3-4084-4273-9172-1E6066D6B345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 descr="lekcja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500958" y="285728"/>
            <a:ext cx="1262058" cy="126205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6000" b="1" dirty="0" smtClean="0">
                <a:latin typeface="Arial Black" pitchFamily="34" charset="0"/>
                <a:cs typeface="Arial" pitchFamily="34" charset="0"/>
              </a:rPr>
              <a:t>Auto Lider</a:t>
            </a:r>
            <a:endParaRPr lang="pl-PL" sz="60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40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SZKOŁA NAUKI JAZDY</a:t>
            </a:r>
            <a:endParaRPr lang="pl-PL" sz="4000" b="1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9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33  E" pathEditMode="relative" ptsTypes="">
                                      <p:cBhvr>
                                        <p:cTn id="7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6" presetClass="emph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3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mph" presetSubtype="2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mph" presetSubtype="2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9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64" presetClass="path" presetSubtype="0" accel="50000" decel="5000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9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63" presetClass="path" presetSubtype="0" accel="50000" decel="5000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9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0" presetClass="path" presetSubtype="0" accel="50000" decel="5000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9705 0.14236 0.1941 0.28472 0.17257 0.3463 C 0.15104 0.40787 -0.16788 0.41759 -0.12899 0.36991 C -0.0901 0.32222 0.33143 0.06713 0.40643 0.06019 C 0.48143 0.05324 0.31302 0.28426 0.32101 0.32894 C 0.32899 0.37361 0.43924 0.3206 0.45486 0.32894 C 0.47049 0.33727 0.44236 0.35787 0.41441 0.37847 " pathEditMode="relative" ptsTypes="aaaaaaA">
                                      <p:cBhvr>
                                        <p:cTn id="10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  <p:bldP spid="2" grpId="5"/>
      <p:bldP spid="2" grpId="6"/>
      <p:bldP spid="2" grpId="7"/>
      <p:bldP spid="2" grpId="8"/>
      <p:bldP spid="2" grpId="9"/>
      <p:bldP spid="2" grpId="10"/>
      <p:bldP spid="3" grpId="0" build="p"/>
      <p:bldP spid="3" grpId="1" build="p"/>
      <p:bldP spid="3" grpId="2" build="p"/>
      <p:bldP spid="3" grpId="3" build="p"/>
      <p:bldP spid="3" grpId="4" build="p"/>
      <p:bldP spid="3" grpId="5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800" dirty="0" smtClean="0">
                <a:latin typeface="Arial Black" pitchFamily="34" charset="0"/>
              </a:rPr>
              <a:t>Oferta</a:t>
            </a:r>
            <a:endParaRPr lang="pl-PL" sz="4800" dirty="0">
              <a:latin typeface="Arial Black" pitchFamily="34" charset="0"/>
            </a:endParaRPr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pl-PL" i="1" dirty="0" smtClean="0">
                <a:latin typeface="Arial" pitchFamily="34" charset="0"/>
                <a:cs typeface="Arial" pitchFamily="34" charset="0"/>
              </a:rPr>
              <a:t>Samochody </a:t>
            </a:r>
            <a:r>
              <a:rPr lang="pl-PL" i="1" dirty="0" err="1" smtClean="0">
                <a:latin typeface="Arial" pitchFamily="34" charset="0"/>
                <a:cs typeface="Arial" pitchFamily="34" charset="0"/>
              </a:rPr>
              <a:t>osbowe</a:t>
            </a:r>
            <a:r>
              <a:rPr lang="pl-PL" i="1" dirty="0" smtClean="0">
                <a:latin typeface="Arial" pitchFamily="34" charset="0"/>
                <a:cs typeface="Arial" pitchFamily="34" charset="0"/>
              </a:rPr>
              <a:t> - kategoria B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pl-PL" i="1" dirty="0" smtClean="0">
                <a:latin typeface="Arial" pitchFamily="34" charset="0"/>
                <a:cs typeface="Arial" pitchFamily="34" charset="0"/>
              </a:rPr>
              <a:t>Samochody ciężarowe  - kategoria C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pl-PL" i="1" dirty="0" err="1" smtClean="0">
                <a:latin typeface="Arial" pitchFamily="34" charset="0"/>
                <a:cs typeface="Arial" pitchFamily="34" charset="0"/>
              </a:rPr>
              <a:t>Motcykle</a:t>
            </a:r>
            <a:r>
              <a:rPr lang="pl-PL" i="1" dirty="0" smtClean="0">
                <a:latin typeface="Arial" pitchFamily="34" charset="0"/>
                <a:cs typeface="Arial" pitchFamily="34" charset="0"/>
              </a:rPr>
              <a:t> - kategoria  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latin typeface="Arial Black" pitchFamily="34" charset="0"/>
              </a:rPr>
              <a:t>Nasze atuty</a:t>
            </a:r>
            <a:endParaRPr lang="pl-PL" dirty="0">
              <a:latin typeface="Arial Black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pl-PL" i="1" dirty="0" smtClean="0"/>
              <a:t>Doświadczona kadra dydaktyczna</a:t>
            </a:r>
          </a:p>
          <a:p>
            <a:pPr>
              <a:buFont typeface="Wingdings" pitchFamily="2" charset="2"/>
              <a:buChar char="Ø"/>
            </a:pPr>
            <a:r>
              <a:rPr lang="pl-PL" i="1" dirty="0" smtClean="0"/>
              <a:t>Nowoczesny park samochodów</a:t>
            </a:r>
          </a:p>
          <a:p>
            <a:pPr>
              <a:buFont typeface="Wingdings" pitchFamily="2" charset="2"/>
              <a:buChar char="Ø"/>
            </a:pPr>
            <a:r>
              <a:rPr lang="pl-PL" i="1" dirty="0" smtClean="0"/>
              <a:t>Sala wykładowa z nowoczesnym sprzętem audiowizualnym i komputerowym</a:t>
            </a:r>
            <a:endParaRPr lang="pl-PL" i="1" dirty="0"/>
          </a:p>
        </p:txBody>
      </p:sp>
      <p:pic>
        <p:nvPicPr>
          <p:cNvPr id="5" name="Symbol zastępczy zawartości 4" descr="samochód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16780" y="2561685"/>
            <a:ext cx="3901440" cy="26029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 smtClean="0">
                <a:latin typeface="Arial Black" pitchFamily="34" charset="0"/>
                <a:cs typeface="Arial" pitchFamily="34" charset="0"/>
              </a:rPr>
              <a:t>Zdawalność</a:t>
            </a:r>
            <a:endParaRPr lang="pl-PL" sz="3600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8" name="Symbol zastępczy zawartości 7" descr="sukces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71603" y="2071678"/>
            <a:ext cx="2088393" cy="2428892"/>
          </a:xfrm>
        </p:spPr>
      </p:pic>
      <p:sp>
        <p:nvSpPr>
          <p:cNvPr id="7" name="Symbol zastępczy zawartości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l-PL" dirty="0" smtClean="0"/>
              <a:t>2006 rok – 93%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l-PL" dirty="0" smtClean="0"/>
              <a:t>2007 rok – 87%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l-PL" dirty="0" smtClean="0"/>
              <a:t>2008 rok – 92%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l-PL" dirty="0" smtClean="0"/>
              <a:t>2009 rok – 97%</a:t>
            </a:r>
          </a:p>
          <a:p>
            <a:pPr>
              <a:lnSpc>
                <a:spcPct val="150000"/>
              </a:lnSpc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err="1" smtClean="0">
                <a:latin typeface="Arial Black" pitchFamily="34" charset="0"/>
              </a:rPr>
              <a:t>Zapraszmy</a:t>
            </a:r>
            <a:endParaRPr lang="pl-PL" dirty="0">
              <a:latin typeface="Arial Black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pl-PL" i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 nami osiągniesz </a:t>
            </a:r>
            <a:r>
              <a:rPr lang="pl-PL" i="1" u="sng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skces</a:t>
            </a:r>
            <a:r>
              <a:rPr lang="pl-PL" i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!</a:t>
            </a:r>
            <a:endParaRPr lang="pl-PL" i="1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63</Words>
  <Application>Microsoft Office PowerPoint</Application>
  <PresentationFormat>Pokaz na ekranie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Motyw pakietu Office</vt:lpstr>
      <vt:lpstr>Auto Lider</vt:lpstr>
      <vt:lpstr>Oferta</vt:lpstr>
      <vt:lpstr>Nasze atuty</vt:lpstr>
      <vt:lpstr>Zdawalność</vt:lpstr>
      <vt:lpstr>Zapraszmy</vt:lpstr>
    </vt:vector>
  </TitlesOfParts>
  <Company>Ministerstwo Edukacji Narodowej i Sportu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administrator</dc:creator>
  <cp:lastModifiedBy>Paweł Kostrzewa</cp:lastModifiedBy>
  <cp:revision>24</cp:revision>
  <dcterms:created xsi:type="dcterms:W3CDTF">2010-04-22T12:52:09Z</dcterms:created>
  <dcterms:modified xsi:type="dcterms:W3CDTF">2011-05-02T16:22:17Z</dcterms:modified>
</cp:coreProperties>
</file>