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A6D6D-A0A5-428A-9E69-F1CF270DC12A}" type="datetimeFigureOut">
              <a:rPr lang="pl-PL" smtClean="0"/>
              <a:t>2011-04-21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A4216-FE07-4029-AEB5-0FEEC37240B8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A6D6D-A0A5-428A-9E69-F1CF270DC12A}" type="datetimeFigureOut">
              <a:rPr lang="pl-PL" smtClean="0"/>
              <a:t>2011-04-21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A4216-FE07-4029-AEB5-0FEEC37240B8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A6D6D-A0A5-428A-9E69-F1CF270DC12A}" type="datetimeFigureOut">
              <a:rPr lang="pl-PL" smtClean="0"/>
              <a:t>2011-04-21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A4216-FE07-4029-AEB5-0FEEC37240B8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A6D6D-A0A5-428A-9E69-F1CF270DC12A}" type="datetimeFigureOut">
              <a:rPr lang="pl-PL" smtClean="0"/>
              <a:t>2011-04-21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A4216-FE07-4029-AEB5-0FEEC37240B8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A6D6D-A0A5-428A-9E69-F1CF270DC12A}" type="datetimeFigureOut">
              <a:rPr lang="pl-PL" smtClean="0"/>
              <a:t>2011-04-21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A4216-FE07-4029-AEB5-0FEEC37240B8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A6D6D-A0A5-428A-9E69-F1CF270DC12A}" type="datetimeFigureOut">
              <a:rPr lang="pl-PL" smtClean="0"/>
              <a:t>2011-04-21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A4216-FE07-4029-AEB5-0FEEC37240B8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A6D6D-A0A5-428A-9E69-F1CF270DC12A}" type="datetimeFigureOut">
              <a:rPr lang="pl-PL" smtClean="0"/>
              <a:t>2011-04-21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A4216-FE07-4029-AEB5-0FEEC37240B8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A6D6D-A0A5-428A-9E69-F1CF270DC12A}" type="datetimeFigureOut">
              <a:rPr lang="pl-PL" smtClean="0"/>
              <a:t>2011-04-21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A4216-FE07-4029-AEB5-0FEEC37240B8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A6D6D-A0A5-428A-9E69-F1CF270DC12A}" type="datetimeFigureOut">
              <a:rPr lang="pl-PL" smtClean="0"/>
              <a:t>2011-04-21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A4216-FE07-4029-AEB5-0FEEC37240B8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A6D6D-A0A5-428A-9E69-F1CF270DC12A}" type="datetimeFigureOut">
              <a:rPr lang="pl-PL" smtClean="0"/>
              <a:t>2011-04-21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A4216-FE07-4029-AEB5-0FEEC37240B8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A6D6D-A0A5-428A-9E69-F1CF270DC12A}" type="datetimeFigureOut">
              <a:rPr lang="pl-PL" smtClean="0"/>
              <a:t>2011-04-21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A4216-FE07-4029-AEB5-0FEEC37240B8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6A6D6D-A0A5-428A-9E69-F1CF270DC12A}" type="datetimeFigureOut">
              <a:rPr lang="pl-PL" smtClean="0"/>
              <a:t>2011-04-21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EA4216-FE07-4029-AEB5-0FEEC37240B8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smtClean="0"/>
              <a:t>Kopiowanie slajdów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 smtClean="0"/>
              <a:t>Sprawdzenie umiejętności kopiowania slajdów do innej prezentacji</a:t>
            </a:r>
            <a:endParaRPr lang="pl-PL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9</Words>
  <Application>Microsoft Office PowerPoint</Application>
  <PresentationFormat>Pokaz na ekranie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2" baseType="lpstr">
      <vt:lpstr>Motyw pakietu Office</vt:lpstr>
      <vt:lpstr>Kopiowanie slajdów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Kopiowanie slajdów</dc:title>
  <dc:creator>PC</dc:creator>
  <cp:lastModifiedBy>PC</cp:lastModifiedBy>
  <cp:revision>1</cp:revision>
  <dcterms:created xsi:type="dcterms:W3CDTF">2011-04-21T19:11:08Z</dcterms:created>
  <dcterms:modified xsi:type="dcterms:W3CDTF">2011-04-21T19:13:03Z</dcterms:modified>
</cp:coreProperties>
</file>