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B6BEE6-AD46-4868-B878-96BFAFB399F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C0919E9-5047-46FA-9514-43DE86563C15}">
      <dgm:prSet phldrT="[Tekst]"/>
      <dgm:spPr/>
      <dgm:t>
        <a:bodyPr/>
        <a:lstStyle/>
        <a:p>
          <a:r>
            <a:rPr lang="pl-PL" dirty="0" smtClean="0"/>
            <a:t>Dyrektor</a:t>
          </a:r>
        </a:p>
        <a:p>
          <a:r>
            <a:rPr lang="pl-PL" dirty="0" smtClean="0"/>
            <a:t>Słaby Zdzisław</a:t>
          </a:r>
          <a:endParaRPr lang="pl-PL" dirty="0"/>
        </a:p>
      </dgm:t>
    </dgm:pt>
    <dgm:pt modelId="{E9DB3A51-8FD5-4724-A7C3-8BA7D5AEBA4A}" type="parTrans" cxnId="{57427087-9DCA-4049-9B40-AB4CDA7862BD}">
      <dgm:prSet/>
      <dgm:spPr/>
      <dgm:t>
        <a:bodyPr/>
        <a:lstStyle/>
        <a:p>
          <a:endParaRPr lang="pl-PL"/>
        </a:p>
      </dgm:t>
    </dgm:pt>
    <dgm:pt modelId="{BD39D90B-907F-407D-85C7-6A5D34272317}" type="sibTrans" cxnId="{57427087-9DCA-4049-9B40-AB4CDA7862BD}">
      <dgm:prSet/>
      <dgm:spPr/>
      <dgm:t>
        <a:bodyPr/>
        <a:lstStyle/>
        <a:p>
          <a:endParaRPr lang="pl-PL"/>
        </a:p>
      </dgm:t>
    </dgm:pt>
    <dgm:pt modelId="{9D885384-7643-4178-B6E9-59C6CC89B18E}" type="asst">
      <dgm:prSet phldrT="[Tekst]"/>
      <dgm:spPr/>
      <dgm:t>
        <a:bodyPr/>
        <a:lstStyle/>
        <a:p>
          <a:r>
            <a:rPr lang="pl-PL" dirty="0" smtClean="0"/>
            <a:t>Asystent</a:t>
          </a:r>
        </a:p>
        <a:p>
          <a:r>
            <a:rPr lang="pl-PL" dirty="0" smtClean="0"/>
            <a:t>Pomocny  Zbigniew</a:t>
          </a:r>
          <a:endParaRPr lang="pl-PL" dirty="0"/>
        </a:p>
      </dgm:t>
    </dgm:pt>
    <dgm:pt modelId="{694163E7-28BE-48BF-8B65-6256884EB082}" type="parTrans" cxnId="{9F11B4B9-978D-4231-B058-8C6F83BCA310}">
      <dgm:prSet/>
      <dgm:spPr/>
      <dgm:t>
        <a:bodyPr/>
        <a:lstStyle/>
        <a:p>
          <a:endParaRPr lang="pl-PL"/>
        </a:p>
      </dgm:t>
    </dgm:pt>
    <dgm:pt modelId="{22BC5A7A-CBF8-41E5-96AC-6C247059DAFC}" type="sibTrans" cxnId="{9F11B4B9-978D-4231-B058-8C6F83BCA310}">
      <dgm:prSet/>
      <dgm:spPr/>
      <dgm:t>
        <a:bodyPr/>
        <a:lstStyle/>
        <a:p>
          <a:endParaRPr lang="pl-PL"/>
        </a:p>
      </dgm:t>
    </dgm:pt>
    <dgm:pt modelId="{0ECB277A-71C6-4B8D-A0EA-DEBBF2C0A225}">
      <dgm:prSet phldrT="[Tekst]"/>
      <dgm:spPr/>
      <dgm:t>
        <a:bodyPr/>
        <a:lstStyle/>
        <a:p>
          <a:r>
            <a:rPr lang="pl-PL" dirty="0" smtClean="0"/>
            <a:t>Z-ca dyrektora ds. skupu </a:t>
          </a:r>
        </a:p>
        <a:p>
          <a:r>
            <a:rPr lang="pl-PL" dirty="0" smtClean="0"/>
            <a:t>Wytrwały Paweł</a:t>
          </a:r>
          <a:endParaRPr lang="pl-PL" dirty="0"/>
        </a:p>
      </dgm:t>
    </dgm:pt>
    <dgm:pt modelId="{50DC069C-251B-40FE-9F1A-C134C33C5240}" type="parTrans" cxnId="{58589F3B-3E28-402A-8984-0A23305726BA}">
      <dgm:prSet/>
      <dgm:spPr/>
      <dgm:t>
        <a:bodyPr/>
        <a:lstStyle/>
        <a:p>
          <a:endParaRPr lang="pl-PL"/>
        </a:p>
      </dgm:t>
    </dgm:pt>
    <dgm:pt modelId="{3C309329-7105-471A-B459-9B5ABCD91C8B}" type="sibTrans" cxnId="{58589F3B-3E28-402A-8984-0A23305726BA}">
      <dgm:prSet/>
      <dgm:spPr/>
      <dgm:t>
        <a:bodyPr/>
        <a:lstStyle/>
        <a:p>
          <a:endParaRPr lang="pl-PL"/>
        </a:p>
      </dgm:t>
    </dgm:pt>
    <dgm:pt modelId="{B6FB81CF-C67C-44DB-97EF-70906246E6EE}">
      <dgm:prSet phldrT="[Tekst]"/>
      <dgm:spPr/>
      <dgm:t>
        <a:bodyPr/>
        <a:lstStyle/>
        <a:p>
          <a:r>
            <a:rPr lang="pl-PL" dirty="0" smtClean="0"/>
            <a:t>Z-ca dyrektora ds. przechowywania</a:t>
          </a:r>
          <a:endParaRPr lang="pl-PL" dirty="0"/>
        </a:p>
      </dgm:t>
    </dgm:pt>
    <dgm:pt modelId="{435B9BD6-AE32-4CE9-92E7-A96C7E4DD56E}" type="parTrans" cxnId="{3D3743D1-4552-461F-B84A-2824065CD8FF}">
      <dgm:prSet/>
      <dgm:spPr/>
      <dgm:t>
        <a:bodyPr/>
        <a:lstStyle/>
        <a:p>
          <a:endParaRPr lang="pl-PL"/>
        </a:p>
      </dgm:t>
    </dgm:pt>
    <dgm:pt modelId="{39B0CEE4-DCD8-4AF8-88D3-70A13DBD9F06}" type="sibTrans" cxnId="{3D3743D1-4552-461F-B84A-2824065CD8FF}">
      <dgm:prSet/>
      <dgm:spPr/>
      <dgm:t>
        <a:bodyPr/>
        <a:lstStyle/>
        <a:p>
          <a:endParaRPr lang="pl-PL"/>
        </a:p>
      </dgm:t>
    </dgm:pt>
    <dgm:pt modelId="{94E3CA5A-A05A-44E6-8A0D-FD3ABFE7BCB9}">
      <dgm:prSet/>
      <dgm:spPr/>
      <dgm:t>
        <a:bodyPr/>
        <a:lstStyle/>
        <a:p>
          <a:r>
            <a:rPr lang="pl-PL" dirty="0" smtClean="0"/>
            <a:t>Pracownicy do rozładunku</a:t>
          </a:r>
          <a:endParaRPr lang="pl-PL" dirty="0"/>
        </a:p>
      </dgm:t>
    </dgm:pt>
    <dgm:pt modelId="{D12B80CA-649D-4E5E-8F10-254C0F36CC3E}" type="parTrans" cxnId="{FB140314-C8B4-44D1-96B6-C0E329DE013E}">
      <dgm:prSet/>
      <dgm:spPr/>
      <dgm:t>
        <a:bodyPr/>
        <a:lstStyle/>
        <a:p>
          <a:endParaRPr lang="pl-PL"/>
        </a:p>
      </dgm:t>
    </dgm:pt>
    <dgm:pt modelId="{4822D11B-806C-490A-8F53-4DCDB14332E9}" type="sibTrans" cxnId="{FB140314-C8B4-44D1-96B6-C0E329DE013E}">
      <dgm:prSet/>
      <dgm:spPr/>
      <dgm:t>
        <a:bodyPr/>
        <a:lstStyle/>
        <a:p>
          <a:endParaRPr lang="pl-PL"/>
        </a:p>
      </dgm:t>
    </dgm:pt>
    <dgm:pt modelId="{2FAF4731-6A68-4709-940B-508C930B1520}">
      <dgm:prSet/>
      <dgm:spPr/>
      <dgm:t>
        <a:bodyPr/>
        <a:lstStyle/>
        <a:p>
          <a:r>
            <a:rPr lang="pl-PL" dirty="0" smtClean="0"/>
            <a:t>Pracownicy do spraw badania jakości zboża</a:t>
          </a:r>
          <a:endParaRPr lang="pl-PL" dirty="0"/>
        </a:p>
      </dgm:t>
    </dgm:pt>
    <dgm:pt modelId="{8BB57094-DD2B-4862-9046-95D3204C9585}" type="parTrans" cxnId="{7E95CED3-9C95-477E-AEBC-4978B3CFC49C}">
      <dgm:prSet/>
      <dgm:spPr/>
      <dgm:t>
        <a:bodyPr/>
        <a:lstStyle/>
        <a:p>
          <a:endParaRPr lang="pl-PL"/>
        </a:p>
      </dgm:t>
    </dgm:pt>
    <dgm:pt modelId="{F33440F7-601D-46F0-8061-2F066A4CA602}" type="sibTrans" cxnId="{7E95CED3-9C95-477E-AEBC-4978B3CFC49C}">
      <dgm:prSet/>
      <dgm:spPr/>
      <dgm:t>
        <a:bodyPr/>
        <a:lstStyle/>
        <a:p>
          <a:endParaRPr lang="pl-PL"/>
        </a:p>
      </dgm:t>
    </dgm:pt>
    <dgm:pt modelId="{0BC4E763-CDBB-4A39-AE35-2F2337719D27}">
      <dgm:prSet/>
      <dgm:spPr/>
      <dgm:t>
        <a:bodyPr/>
        <a:lstStyle/>
        <a:p>
          <a:r>
            <a:rPr lang="pl-PL" dirty="0" smtClean="0"/>
            <a:t>Pracownicy magazyn  nr 1</a:t>
          </a:r>
          <a:endParaRPr lang="pl-PL" dirty="0"/>
        </a:p>
      </dgm:t>
    </dgm:pt>
    <dgm:pt modelId="{F95B8EBA-F636-4B17-B0B0-1DC4DD060989}" type="parTrans" cxnId="{565D7356-68AD-4496-8A99-D1D2FAE4C4AB}">
      <dgm:prSet/>
      <dgm:spPr/>
      <dgm:t>
        <a:bodyPr/>
        <a:lstStyle/>
        <a:p>
          <a:endParaRPr lang="pl-PL"/>
        </a:p>
      </dgm:t>
    </dgm:pt>
    <dgm:pt modelId="{A335335E-FA63-4105-BCEF-AA23963F00B4}" type="sibTrans" cxnId="{565D7356-68AD-4496-8A99-D1D2FAE4C4AB}">
      <dgm:prSet/>
      <dgm:spPr/>
      <dgm:t>
        <a:bodyPr/>
        <a:lstStyle/>
        <a:p>
          <a:endParaRPr lang="pl-PL"/>
        </a:p>
      </dgm:t>
    </dgm:pt>
    <dgm:pt modelId="{DD6626BE-D8B6-460F-A340-015ADEDDEF3D}">
      <dgm:prSet/>
      <dgm:spPr/>
      <dgm:t>
        <a:bodyPr/>
        <a:lstStyle/>
        <a:p>
          <a:r>
            <a:rPr lang="pl-PL" dirty="0" smtClean="0"/>
            <a:t>Pracownicy magazynu nr 2</a:t>
          </a:r>
          <a:endParaRPr lang="pl-PL" dirty="0"/>
        </a:p>
      </dgm:t>
    </dgm:pt>
    <dgm:pt modelId="{EC1FD734-6BE6-4611-9999-1AEA999F585A}" type="parTrans" cxnId="{66E66E87-DD1B-42AA-B1E9-23A998200454}">
      <dgm:prSet/>
      <dgm:spPr/>
      <dgm:t>
        <a:bodyPr/>
        <a:lstStyle/>
        <a:p>
          <a:endParaRPr lang="pl-PL"/>
        </a:p>
      </dgm:t>
    </dgm:pt>
    <dgm:pt modelId="{9E222CC5-1FA1-4B8D-A84A-86F00251BC9A}" type="sibTrans" cxnId="{66E66E87-DD1B-42AA-B1E9-23A998200454}">
      <dgm:prSet/>
      <dgm:spPr/>
      <dgm:t>
        <a:bodyPr/>
        <a:lstStyle/>
        <a:p>
          <a:endParaRPr lang="pl-PL"/>
        </a:p>
      </dgm:t>
    </dgm:pt>
    <dgm:pt modelId="{24A0C69F-B96C-4036-9103-39AA24A4459E}" type="pres">
      <dgm:prSet presAssocID="{86B6BEE6-AD46-4868-B878-96BFAFB399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811B3D3-ABE4-4324-BB9F-A83A97A839DC}" type="pres">
      <dgm:prSet presAssocID="{FC0919E9-5047-46FA-9514-43DE86563C15}" presName="hierRoot1" presStyleCnt="0">
        <dgm:presLayoutVars>
          <dgm:hierBranch val="init"/>
        </dgm:presLayoutVars>
      </dgm:prSet>
      <dgm:spPr/>
    </dgm:pt>
    <dgm:pt modelId="{79259A85-FC5C-4495-A1AF-F526CDC056DE}" type="pres">
      <dgm:prSet presAssocID="{FC0919E9-5047-46FA-9514-43DE86563C15}" presName="rootComposite1" presStyleCnt="0"/>
      <dgm:spPr/>
    </dgm:pt>
    <dgm:pt modelId="{4B76D35A-A9BA-42C1-A298-386D71E67B15}" type="pres">
      <dgm:prSet presAssocID="{FC0919E9-5047-46FA-9514-43DE86563C1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D6C3644-9DC9-45D9-89BF-1C4002D4276F}" type="pres">
      <dgm:prSet presAssocID="{FC0919E9-5047-46FA-9514-43DE86563C15}" presName="rootConnector1" presStyleLbl="node1" presStyleIdx="0" presStyleCnt="0"/>
      <dgm:spPr/>
      <dgm:t>
        <a:bodyPr/>
        <a:lstStyle/>
        <a:p>
          <a:endParaRPr lang="pl-PL"/>
        </a:p>
      </dgm:t>
    </dgm:pt>
    <dgm:pt modelId="{534E0C0E-60FF-412C-B494-C6E8A2C1651C}" type="pres">
      <dgm:prSet presAssocID="{FC0919E9-5047-46FA-9514-43DE86563C15}" presName="hierChild2" presStyleCnt="0"/>
      <dgm:spPr/>
    </dgm:pt>
    <dgm:pt modelId="{005C1821-ABCC-4D0E-A9AF-9B1E67A0333A}" type="pres">
      <dgm:prSet presAssocID="{50DC069C-251B-40FE-9F1A-C134C33C5240}" presName="Name37" presStyleLbl="parChTrans1D2" presStyleIdx="0" presStyleCnt="3"/>
      <dgm:spPr/>
      <dgm:t>
        <a:bodyPr/>
        <a:lstStyle/>
        <a:p>
          <a:endParaRPr lang="pl-PL"/>
        </a:p>
      </dgm:t>
    </dgm:pt>
    <dgm:pt modelId="{025BDCC9-FFDC-4531-BBF7-CE84D57ABFA2}" type="pres">
      <dgm:prSet presAssocID="{0ECB277A-71C6-4B8D-A0EA-DEBBF2C0A225}" presName="hierRoot2" presStyleCnt="0">
        <dgm:presLayoutVars>
          <dgm:hierBranch/>
        </dgm:presLayoutVars>
      </dgm:prSet>
      <dgm:spPr/>
    </dgm:pt>
    <dgm:pt modelId="{ADB3FE76-70E0-4CE7-9955-AD80BF2D7D4C}" type="pres">
      <dgm:prSet presAssocID="{0ECB277A-71C6-4B8D-A0EA-DEBBF2C0A225}" presName="rootComposite" presStyleCnt="0"/>
      <dgm:spPr/>
    </dgm:pt>
    <dgm:pt modelId="{74794D2F-D0B8-4CA3-8FBD-0C1C73FF4DD1}" type="pres">
      <dgm:prSet presAssocID="{0ECB277A-71C6-4B8D-A0EA-DEBBF2C0A22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AB52539-FBC3-46DF-8571-2B9A89867833}" type="pres">
      <dgm:prSet presAssocID="{0ECB277A-71C6-4B8D-A0EA-DEBBF2C0A225}" presName="rootConnector" presStyleLbl="node2" presStyleIdx="0" presStyleCnt="2"/>
      <dgm:spPr/>
      <dgm:t>
        <a:bodyPr/>
        <a:lstStyle/>
        <a:p>
          <a:endParaRPr lang="pl-PL"/>
        </a:p>
      </dgm:t>
    </dgm:pt>
    <dgm:pt modelId="{BEF51DD4-C2DC-4598-B97C-9376B4E73F57}" type="pres">
      <dgm:prSet presAssocID="{0ECB277A-71C6-4B8D-A0EA-DEBBF2C0A225}" presName="hierChild4" presStyleCnt="0"/>
      <dgm:spPr/>
    </dgm:pt>
    <dgm:pt modelId="{048DD35F-AF81-4655-9ECB-505DA5CCB284}" type="pres">
      <dgm:prSet presAssocID="{D12B80CA-649D-4E5E-8F10-254C0F36CC3E}" presName="Name35" presStyleLbl="parChTrans1D3" presStyleIdx="0" presStyleCnt="4"/>
      <dgm:spPr/>
      <dgm:t>
        <a:bodyPr/>
        <a:lstStyle/>
        <a:p>
          <a:endParaRPr lang="pl-PL"/>
        </a:p>
      </dgm:t>
    </dgm:pt>
    <dgm:pt modelId="{E1E18240-151A-4635-BB16-DE56FBB52A25}" type="pres">
      <dgm:prSet presAssocID="{94E3CA5A-A05A-44E6-8A0D-FD3ABFE7BCB9}" presName="hierRoot2" presStyleCnt="0">
        <dgm:presLayoutVars>
          <dgm:hierBranch val="init"/>
        </dgm:presLayoutVars>
      </dgm:prSet>
      <dgm:spPr/>
    </dgm:pt>
    <dgm:pt modelId="{558610F2-26B8-499A-830F-D443DEE175E2}" type="pres">
      <dgm:prSet presAssocID="{94E3CA5A-A05A-44E6-8A0D-FD3ABFE7BCB9}" presName="rootComposite" presStyleCnt="0"/>
      <dgm:spPr/>
    </dgm:pt>
    <dgm:pt modelId="{FB859A77-094D-47CD-92AA-62F20A20D59A}" type="pres">
      <dgm:prSet presAssocID="{94E3CA5A-A05A-44E6-8A0D-FD3ABFE7BCB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393E6DC-1BC1-4047-8D12-56051BF80CC8}" type="pres">
      <dgm:prSet presAssocID="{94E3CA5A-A05A-44E6-8A0D-FD3ABFE7BCB9}" presName="rootConnector" presStyleLbl="node3" presStyleIdx="0" presStyleCnt="4"/>
      <dgm:spPr/>
      <dgm:t>
        <a:bodyPr/>
        <a:lstStyle/>
        <a:p>
          <a:endParaRPr lang="pl-PL"/>
        </a:p>
      </dgm:t>
    </dgm:pt>
    <dgm:pt modelId="{CC4EF874-F56F-4A9E-8B36-20488468D043}" type="pres">
      <dgm:prSet presAssocID="{94E3CA5A-A05A-44E6-8A0D-FD3ABFE7BCB9}" presName="hierChild4" presStyleCnt="0"/>
      <dgm:spPr/>
    </dgm:pt>
    <dgm:pt modelId="{770552E3-3AAD-4AFE-B5EF-351FAC25FCB0}" type="pres">
      <dgm:prSet presAssocID="{94E3CA5A-A05A-44E6-8A0D-FD3ABFE7BCB9}" presName="hierChild5" presStyleCnt="0"/>
      <dgm:spPr/>
    </dgm:pt>
    <dgm:pt modelId="{5BB6E830-124F-4994-A4DD-0D4791E84CE9}" type="pres">
      <dgm:prSet presAssocID="{8BB57094-DD2B-4862-9046-95D3204C9585}" presName="Name35" presStyleLbl="parChTrans1D3" presStyleIdx="1" presStyleCnt="4"/>
      <dgm:spPr/>
      <dgm:t>
        <a:bodyPr/>
        <a:lstStyle/>
        <a:p>
          <a:endParaRPr lang="pl-PL"/>
        </a:p>
      </dgm:t>
    </dgm:pt>
    <dgm:pt modelId="{FE8D483A-6C30-4B05-A386-F37FD01FE105}" type="pres">
      <dgm:prSet presAssocID="{2FAF4731-6A68-4709-940B-508C930B1520}" presName="hierRoot2" presStyleCnt="0">
        <dgm:presLayoutVars>
          <dgm:hierBranch val="init"/>
        </dgm:presLayoutVars>
      </dgm:prSet>
      <dgm:spPr/>
    </dgm:pt>
    <dgm:pt modelId="{6BD50C9C-A56D-4BD9-A616-F4667390CF08}" type="pres">
      <dgm:prSet presAssocID="{2FAF4731-6A68-4709-940B-508C930B1520}" presName="rootComposite" presStyleCnt="0"/>
      <dgm:spPr/>
    </dgm:pt>
    <dgm:pt modelId="{43E313C5-276D-437F-9B50-3FA658D8D38A}" type="pres">
      <dgm:prSet presAssocID="{2FAF4731-6A68-4709-940B-508C930B1520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F8F4B67-E34D-47A4-8CA7-ABB2831A6C6D}" type="pres">
      <dgm:prSet presAssocID="{2FAF4731-6A68-4709-940B-508C930B1520}" presName="rootConnector" presStyleLbl="node3" presStyleIdx="1" presStyleCnt="4"/>
      <dgm:spPr/>
      <dgm:t>
        <a:bodyPr/>
        <a:lstStyle/>
        <a:p>
          <a:endParaRPr lang="pl-PL"/>
        </a:p>
      </dgm:t>
    </dgm:pt>
    <dgm:pt modelId="{3ED94D51-8504-45E0-AFCE-784F18D88E50}" type="pres">
      <dgm:prSet presAssocID="{2FAF4731-6A68-4709-940B-508C930B1520}" presName="hierChild4" presStyleCnt="0"/>
      <dgm:spPr/>
    </dgm:pt>
    <dgm:pt modelId="{A2808896-A7DA-4BFE-A3EA-337EE0DBFEFE}" type="pres">
      <dgm:prSet presAssocID="{2FAF4731-6A68-4709-940B-508C930B1520}" presName="hierChild5" presStyleCnt="0"/>
      <dgm:spPr/>
    </dgm:pt>
    <dgm:pt modelId="{828C9C45-C334-4314-A18F-7643E495191D}" type="pres">
      <dgm:prSet presAssocID="{0ECB277A-71C6-4B8D-A0EA-DEBBF2C0A225}" presName="hierChild5" presStyleCnt="0"/>
      <dgm:spPr/>
    </dgm:pt>
    <dgm:pt modelId="{BB3DFC44-1B81-4878-8583-0FA94AB1CB40}" type="pres">
      <dgm:prSet presAssocID="{435B9BD6-AE32-4CE9-92E7-A96C7E4DD56E}" presName="Name37" presStyleLbl="parChTrans1D2" presStyleIdx="1" presStyleCnt="3"/>
      <dgm:spPr/>
      <dgm:t>
        <a:bodyPr/>
        <a:lstStyle/>
        <a:p>
          <a:endParaRPr lang="pl-PL"/>
        </a:p>
      </dgm:t>
    </dgm:pt>
    <dgm:pt modelId="{0CEFD75A-900D-413D-913A-EE2A229298D2}" type="pres">
      <dgm:prSet presAssocID="{B6FB81CF-C67C-44DB-97EF-70906246E6EE}" presName="hierRoot2" presStyleCnt="0">
        <dgm:presLayoutVars>
          <dgm:hierBranch/>
        </dgm:presLayoutVars>
      </dgm:prSet>
      <dgm:spPr/>
    </dgm:pt>
    <dgm:pt modelId="{116C37C1-D1DD-45FB-ADFA-E96534068848}" type="pres">
      <dgm:prSet presAssocID="{B6FB81CF-C67C-44DB-97EF-70906246E6EE}" presName="rootComposite" presStyleCnt="0"/>
      <dgm:spPr/>
    </dgm:pt>
    <dgm:pt modelId="{906EF193-FB23-4B28-857A-71376C379887}" type="pres">
      <dgm:prSet presAssocID="{B6FB81CF-C67C-44DB-97EF-70906246E6E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9061397-D4D9-4BD0-A3EE-523C1F38C1D8}" type="pres">
      <dgm:prSet presAssocID="{B6FB81CF-C67C-44DB-97EF-70906246E6EE}" presName="rootConnector" presStyleLbl="node2" presStyleIdx="1" presStyleCnt="2"/>
      <dgm:spPr/>
      <dgm:t>
        <a:bodyPr/>
        <a:lstStyle/>
        <a:p>
          <a:endParaRPr lang="pl-PL"/>
        </a:p>
      </dgm:t>
    </dgm:pt>
    <dgm:pt modelId="{BC25D3FE-D3EC-4C24-9489-222A7DEC7AD5}" type="pres">
      <dgm:prSet presAssocID="{B6FB81CF-C67C-44DB-97EF-70906246E6EE}" presName="hierChild4" presStyleCnt="0"/>
      <dgm:spPr/>
    </dgm:pt>
    <dgm:pt modelId="{DBFCDD96-9FD6-4097-AC55-CD69F82D45EF}" type="pres">
      <dgm:prSet presAssocID="{F95B8EBA-F636-4B17-B0B0-1DC4DD060989}" presName="Name35" presStyleLbl="parChTrans1D3" presStyleIdx="2" presStyleCnt="4"/>
      <dgm:spPr/>
      <dgm:t>
        <a:bodyPr/>
        <a:lstStyle/>
        <a:p>
          <a:endParaRPr lang="pl-PL"/>
        </a:p>
      </dgm:t>
    </dgm:pt>
    <dgm:pt modelId="{27EFC107-FEAA-43EF-855F-65DA0EE1D67A}" type="pres">
      <dgm:prSet presAssocID="{0BC4E763-CDBB-4A39-AE35-2F2337719D27}" presName="hierRoot2" presStyleCnt="0">
        <dgm:presLayoutVars>
          <dgm:hierBranch val="init"/>
        </dgm:presLayoutVars>
      </dgm:prSet>
      <dgm:spPr/>
    </dgm:pt>
    <dgm:pt modelId="{A4FBD955-4489-41A9-8542-1BFDD2064B80}" type="pres">
      <dgm:prSet presAssocID="{0BC4E763-CDBB-4A39-AE35-2F2337719D27}" presName="rootComposite" presStyleCnt="0"/>
      <dgm:spPr/>
    </dgm:pt>
    <dgm:pt modelId="{B7990B05-80CD-4A6A-8812-74D5A5E78C50}" type="pres">
      <dgm:prSet presAssocID="{0BC4E763-CDBB-4A39-AE35-2F2337719D2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0717200-A863-4068-A380-D9D62217FCC3}" type="pres">
      <dgm:prSet presAssocID="{0BC4E763-CDBB-4A39-AE35-2F2337719D27}" presName="rootConnector" presStyleLbl="node3" presStyleIdx="2" presStyleCnt="4"/>
      <dgm:spPr/>
      <dgm:t>
        <a:bodyPr/>
        <a:lstStyle/>
        <a:p>
          <a:endParaRPr lang="pl-PL"/>
        </a:p>
      </dgm:t>
    </dgm:pt>
    <dgm:pt modelId="{AD38CF57-2DB1-4909-A87D-96C561CA85A5}" type="pres">
      <dgm:prSet presAssocID="{0BC4E763-CDBB-4A39-AE35-2F2337719D27}" presName="hierChild4" presStyleCnt="0"/>
      <dgm:spPr/>
    </dgm:pt>
    <dgm:pt modelId="{05034989-0666-4F7C-B8AA-23EC018002A6}" type="pres">
      <dgm:prSet presAssocID="{0BC4E763-CDBB-4A39-AE35-2F2337719D27}" presName="hierChild5" presStyleCnt="0"/>
      <dgm:spPr/>
    </dgm:pt>
    <dgm:pt modelId="{56D1899C-363E-418E-ADC5-046A6F9740F9}" type="pres">
      <dgm:prSet presAssocID="{EC1FD734-6BE6-4611-9999-1AEA999F585A}" presName="Name35" presStyleLbl="parChTrans1D3" presStyleIdx="3" presStyleCnt="4"/>
      <dgm:spPr/>
      <dgm:t>
        <a:bodyPr/>
        <a:lstStyle/>
        <a:p>
          <a:endParaRPr lang="pl-PL"/>
        </a:p>
      </dgm:t>
    </dgm:pt>
    <dgm:pt modelId="{532BD185-7DE5-41E7-931F-62E0B1CFBEA0}" type="pres">
      <dgm:prSet presAssocID="{DD6626BE-D8B6-460F-A340-015ADEDDEF3D}" presName="hierRoot2" presStyleCnt="0">
        <dgm:presLayoutVars>
          <dgm:hierBranch val="init"/>
        </dgm:presLayoutVars>
      </dgm:prSet>
      <dgm:spPr/>
    </dgm:pt>
    <dgm:pt modelId="{B662C30F-6F1B-43C2-9E35-568FDCEF9200}" type="pres">
      <dgm:prSet presAssocID="{DD6626BE-D8B6-460F-A340-015ADEDDEF3D}" presName="rootComposite" presStyleCnt="0"/>
      <dgm:spPr/>
    </dgm:pt>
    <dgm:pt modelId="{04262661-11D2-49D6-BD47-28EA5E7A5065}" type="pres">
      <dgm:prSet presAssocID="{DD6626BE-D8B6-460F-A340-015ADEDDEF3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A396524-1C2D-425C-B60E-6A284F0D2C9F}" type="pres">
      <dgm:prSet presAssocID="{DD6626BE-D8B6-460F-A340-015ADEDDEF3D}" presName="rootConnector" presStyleLbl="node3" presStyleIdx="3" presStyleCnt="4"/>
      <dgm:spPr/>
      <dgm:t>
        <a:bodyPr/>
        <a:lstStyle/>
        <a:p>
          <a:endParaRPr lang="pl-PL"/>
        </a:p>
      </dgm:t>
    </dgm:pt>
    <dgm:pt modelId="{40D30FA5-635E-4DED-B0DE-BECE5576EF21}" type="pres">
      <dgm:prSet presAssocID="{DD6626BE-D8B6-460F-A340-015ADEDDEF3D}" presName="hierChild4" presStyleCnt="0"/>
      <dgm:spPr/>
    </dgm:pt>
    <dgm:pt modelId="{6E7C1804-65F6-4C14-A802-B8D9072A7BE7}" type="pres">
      <dgm:prSet presAssocID="{DD6626BE-D8B6-460F-A340-015ADEDDEF3D}" presName="hierChild5" presStyleCnt="0"/>
      <dgm:spPr/>
    </dgm:pt>
    <dgm:pt modelId="{78DE25C5-FBF6-4D2B-BA35-26C4DCEAA3F5}" type="pres">
      <dgm:prSet presAssocID="{B6FB81CF-C67C-44DB-97EF-70906246E6EE}" presName="hierChild5" presStyleCnt="0"/>
      <dgm:spPr/>
    </dgm:pt>
    <dgm:pt modelId="{85420D93-B795-4191-AB17-7C9DACD4A0A4}" type="pres">
      <dgm:prSet presAssocID="{FC0919E9-5047-46FA-9514-43DE86563C15}" presName="hierChild3" presStyleCnt="0"/>
      <dgm:spPr/>
    </dgm:pt>
    <dgm:pt modelId="{1F8F033C-F2AA-4D2E-B12A-9814BC003495}" type="pres">
      <dgm:prSet presAssocID="{694163E7-28BE-48BF-8B65-6256884EB082}" presName="Name111" presStyleLbl="parChTrans1D2" presStyleIdx="2" presStyleCnt="3"/>
      <dgm:spPr/>
      <dgm:t>
        <a:bodyPr/>
        <a:lstStyle/>
        <a:p>
          <a:endParaRPr lang="pl-PL"/>
        </a:p>
      </dgm:t>
    </dgm:pt>
    <dgm:pt modelId="{5A2017E7-BAB6-49CB-B67C-C340D4179D6C}" type="pres">
      <dgm:prSet presAssocID="{9D885384-7643-4178-B6E9-59C6CC89B18E}" presName="hierRoot3" presStyleCnt="0">
        <dgm:presLayoutVars>
          <dgm:hierBranch val="init"/>
        </dgm:presLayoutVars>
      </dgm:prSet>
      <dgm:spPr/>
    </dgm:pt>
    <dgm:pt modelId="{4C67FC1A-8EE4-4373-8B11-832BEB3B5533}" type="pres">
      <dgm:prSet presAssocID="{9D885384-7643-4178-B6E9-59C6CC89B18E}" presName="rootComposite3" presStyleCnt="0"/>
      <dgm:spPr/>
    </dgm:pt>
    <dgm:pt modelId="{152E5322-5FCE-4C8E-A490-B956FC100250}" type="pres">
      <dgm:prSet presAssocID="{9D885384-7643-4178-B6E9-59C6CC89B18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730E1A5-F058-4383-B3A0-64FB6AD765FD}" type="pres">
      <dgm:prSet presAssocID="{9D885384-7643-4178-B6E9-59C6CC89B18E}" presName="rootConnector3" presStyleLbl="asst1" presStyleIdx="0" presStyleCnt="1"/>
      <dgm:spPr/>
      <dgm:t>
        <a:bodyPr/>
        <a:lstStyle/>
        <a:p>
          <a:endParaRPr lang="pl-PL"/>
        </a:p>
      </dgm:t>
    </dgm:pt>
    <dgm:pt modelId="{EF340A16-49E7-4DE9-B2FF-31698C7AA0B6}" type="pres">
      <dgm:prSet presAssocID="{9D885384-7643-4178-B6E9-59C6CC89B18E}" presName="hierChild6" presStyleCnt="0"/>
      <dgm:spPr/>
    </dgm:pt>
    <dgm:pt modelId="{423F0B0E-60CC-43A1-8D41-9AF9DCC04FBE}" type="pres">
      <dgm:prSet presAssocID="{9D885384-7643-4178-B6E9-59C6CC89B18E}" presName="hierChild7" presStyleCnt="0"/>
      <dgm:spPr/>
    </dgm:pt>
  </dgm:ptLst>
  <dgm:cxnLst>
    <dgm:cxn modelId="{66E66E87-DD1B-42AA-B1E9-23A998200454}" srcId="{B6FB81CF-C67C-44DB-97EF-70906246E6EE}" destId="{DD6626BE-D8B6-460F-A340-015ADEDDEF3D}" srcOrd="1" destOrd="0" parTransId="{EC1FD734-6BE6-4611-9999-1AEA999F585A}" sibTransId="{9E222CC5-1FA1-4B8D-A84A-86F00251BC9A}"/>
    <dgm:cxn modelId="{FB1F8E8F-0464-495D-9E3A-F41F8778C2D3}" type="presOf" srcId="{DD6626BE-D8B6-460F-A340-015ADEDDEF3D}" destId="{8A396524-1C2D-425C-B60E-6A284F0D2C9F}" srcOrd="1" destOrd="0" presId="urn:microsoft.com/office/officeart/2005/8/layout/orgChart1"/>
    <dgm:cxn modelId="{9F11B4B9-978D-4231-B058-8C6F83BCA310}" srcId="{FC0919E9-5047-46FA-9514-43DE86563C15}" destId="{9D885384-7643-4178-B6E9-59C6CC89B18E}" srcOrd="0" destOrd="0" parTransId="{694163E7-28BE-48BF-8B65-6256884EB082}" sibTransId="{22BC5A7A-CBF8-41E5-96AC-6C247059DAFC}"/>
    <dgm:cxn modelId="{A31ED049-31BD-4E65-822A-B740B6C9F09A}" type="presOf" srcId="{EC1FD734-6BE6-4611-9999-1AEA999F585A}" destId="{56D1899C-363E-418E-ADC5-046A6F9740F9}" srcOrd="0" destOrd="0" presId="urn:microsoft.com/office/officeart/2005/8/layout/orgChart1"/>
    <dgm:cxn modelId="{2F5926D2-4E67-4E6E-97F8-FB6DC1953362}" type="presOf" srcId="{0ECB277A-71C6-4B8D-A0EA-DEBBF2C0A225}" destId="{8AB52539-FBC3-46DF-8571-2B9A89867833}" srcOrd="1" destOrd="0" presId="urn:microsoft.com/office/officeart/2005/8/layout/orgChart1"/>
    <dgm:cxn modelId="{BE14A58C-5E43-4A2F-9E9A-EFBAA55A8903}" type="presOf" srcId="{8BB57094-DD2B-4862-9046-95D3204C9585}" destId="{5BB6E830-124F-4994-A4DD-0D4791E84CE9}" srcOrd="0" destOrd="0" presId="urn:microsoft.com/office/officeart/2005/8/layout/orgChart1"/>
    <dgm:cxn modelId="{D729981E-DC17-4CA4-97A2-5F9E2961CD58}" type="presOf" srcId="{94E3CA5A-A05A-44E6-8A0D-FD3ABFE7BCB9}" destId="{8393E6DC-1BC1-4047-8D12-56051BF80CC8}" srcOrd="1" destOrd="0" presId="urn:microsoft.com/office/officeart/2005/8/layout/orgChart1"/>
    <dgm:cxn modelId="{056ED29D-61AB-47B3-99EE-35DD4E41DB52}" type="presOf" srcId="{FC0919E9-5047-46FA-9514-43DE86563C15}" destId="{AD6C3644-9DC9-45D9-89BF-1C4002D4276F}" srcOrd="1" destOrd="0" presId="urn:microsoft.com/office/officeart/2005/8/layout/orgChart1"/>
    <dgm:cxn modelId="{3D3743D1-4552-461F-B84A-2824065CD8FF}" srcId="{FC0919E9-5047-46FA-9514-43DE86563C15}" destId="{B6FB81CF-C67C-44DB-97EF-70906246E6EE}" srcOrd="2" destOrd="0" parTransId="{435B9BD6-AE32-4CE9-92E7-A96C7E4DD56E}" sibTransId="{39B0CEE4-DCD8-4AF8-88D3-70A13DBD9F06}"/>
    <dgm:cxn modelId="{ED50E494-EE02-400A-BF19-65FBFD0D36E3}" type="presOf" srcId="{F95B8EBA-F636-4B17-B0B0-1DC4DD060989}" destId="{DBFCDD96-9FD6-4097-AC55-CD69F82D45EF}" srcOrd="0" destOrd="0" presId="urn:microsoft.com/office/officeart/2005/8/layout/orgChart1"/>
    <dgm:cxn modelId="{DEE3BB6F-67B4-4526-87C5-3E7BDC22410F}" type="presOf" srcId="{2FAF4731-6A68-4709-940B-508C930B1520}" destId="{43E313C5-276D-437F-9B50-3FA658D8D38A}" srcOrd="0" destOrd="0" presId="urn:microsoft.com/office/officeart/2005/8/layout/orgChart1"/>
    <dgm:cxn modelId="{19565AF9-9285-464E-A810-9F0EB6A526F8}" type="presOf" srcId="{9D885384-7643-4178-B6E9-59C6CC89B18E}" destId="{7730E1A5-F058-4383-B3A0-64FB6AD765FD}" srcOrd="1" destOrd="0" presId="urn:microsoft.com/office/officeart/2005/8/layout/orgChart1"/>
    <dgm:cxn modelId="{3D98DD23-9D56-481C-AC7A-D00B84041EF3}" type="presOf" srcId="{86B6BEE6-AD46-4868-B878-96BFAFB399FF}" destId="{24A0C69F-B96C-4036-9103-39AA24A4459E}" srcOrd="0" destOrd="0" presId="urn:microsoft.com/office/officeart/2005/8/layout/orgChart1"/>
    <dgm:cxn modelId="{565D7356-68AD-4496-8A99-D1D2FAE4C4AB}" srcId="{B6FB81CF-C67C-44DB-97EF-70906246E6EE}" destId="{0BC4E763-CDBB-4A39-AE35-2F2337719D27}" srcOrd="0" destOrd="0" parTransId="{F95B8EBA-F636-4B17-B0B0-1DC4DD060989}" sibTransId="{A335335E-FA63-4105-BCEF-AA23963F00B4}"/>
    <dgm:cxn modelId="{58589F3B-3E28-402A-8984-0A23305726BA}" srcId="{FC0919E9-5047-46FA-9514-43DE86563C15}" destId="{0ECB277A-71C6-4B8D-A0EA-DEBBF2C0A225}" srcOrd="1" destOrd="0" parTransId="{50DC069C-251B-40FE-9F1A-C134C33C5240}" sibTransId="{3C309329-7105-471A-B459-9B5ABCD91C8B}"/>
    <dgm:cxn modelId="{56B367A5-DD43-49D2-B561-13D7587CF771}" type="presOf" srcId="{694163E7-28BE-48BF-8B65-6256884EB082}" destId="{1F8F033C-F2AA-4D2E-B12A-9814BC003495}" srcOrd="0" destOrd="0" presId="urn:microsoft.com/office/officeart/2005/8/layout/orgChart1"/>
    <dgm:cxn modelId="{AC5EFB5B-C857-4E62-933C-87A476C65ACD}" type="presOf" srcId="{B6FB81CF-C67C-44DB-97EF-70906246E6EE}" destId="{906EF193-FB23-4B28-857A-71376C379887}" srcOrd="0" destOrd="0" presId="urn:microsoft.com/office/officeart/2005/8/layout/orgChart1"/>
    <dgm:cxn modelId="{7B4F2260-9ED1-4322-BCF5-F732E1DB47E9}" type="presOf" srcId="{0ECB277A-71C6-4B8D-A0EA-DEBBF2C0A225}" destId="{74794D2F-D0B8-4CA3-8FBD-0C1C73FF4DD1}" srcOrd="0" destOrd="0" presId="urn:microsoft.com/office/officeart/2005/8/layout/orgChart1"/>
    <dgm:cxn modelId="{63B6E1BC-5CD9-44FC-A38D-65B2A17D0EE1}" type="presOf" srcId="{9D885384-7643-4178-B6E9-59C6CC89B18E}" destId="{152E5322-5FCE-4C8E-A490-B956FC100250}" srcOrd="0" destOrd="0" presId="urn:microsoft.com/office/officeart/2005/8/layout/orgChart1"/>
    <dgm:cxn modelId="{725FAAE1-155D-481D-A21A-50433529C996}" type="presOf" srcId="{435B9BD6-AE32-4CE9-92E7-A96C7E4DD56E}" destId="{BB3DFC44-1B81-4878-8583-0FA94AB1CB40}" srcOrd="0" destOrd="0" presId="urn:microsoft.com/office/officeart/2005/8/layout/orgChart1"/>
    <dgm:cxn modelId="{81F65E3E-460D-438A-B636-495356297694}" type="presOf" srcId="{50DC069C-251B-40FE-9F1A-C134C33C5240}" destId="{005C1821-ABCC-4D0E-A9AF-9B1E67A0333A}" srcOrd="0" destOrd="0" presId="urn:microsoft.com/office/officeart/2005/8/layout/orgChart1"/>
    <dgm:cxn modelId="{7E95CED3-9C95-477E-AEBC-4978B3CFC49C}" srcId="{0ECB277A-71C6-4B8D-A0EA-DEBBF2C0A225}" destId="{2FAF4731-6A68-4709-940B-508C930B1520}" srcOrd="1" destOrd="0" parTransId="{8BB57094-DD2B-4862-9046-95D3204C9585}" sibTransId="{F33440F7-601D-46F0-8061-2F066A4CA602}"/>
    <dgm:cxn modelId="{5BA0DD2F-2BBA-456A-BD2C-0323AEA1AECC}" type="presOf" srcId="{0BC4E763-CDBB-4A39-AE35-2F2337719D27}" destId="{F0717200-A863-4068-A380-D9D62217FCC3}" srcOrd="1" destOrd="0" presId="urn:microsoft.com/office/officeart/2005/8/layout/orgChart1"/>
    <dgm:cxn modelId="{F28622AC-4997-41C3-8F53-C3244DB2E5D9}" type="presOf" srcId="{94E3CA5A-A05A-44E6-8A0D-FD3ABFE7BCB9}" destId="{FB859A77-094D-47CD-92AA-62F20A20D59A}" srcOrd="0" destOrd="0" presId="urn:microsoft.com/office/officeart/2005/8/layout/orgChart1"/>
    <dgm:cxn modelId="{57427087-9DCA-4049-9B40-AB4CDA7862BD}" srcId="{86B6BEE6-AD46-4868-B878-96BFAFB399FF}" destId="{FC0919E9-5047-46FA-9514-43DE86563C15}" srcOrd="0" destOrd="0" parTransId="{E9DB3A51-8FD5-4724-A7C3-8BA7D5AEBA4A}" sibTransId="{BD39D90B-907F-407D-85C7-6A5D34272317}"/>
    <dgm:cxn modelId="{77856ED6-86E5-412E-9FD6-63C22015ACC6}" type="presOf" srcId="{B6FB81CF-C67C-44DB-97EF-70906246E6EE}" destId="{89061397-D4D9-4BD0-A3EE-523C1F38C1D8}" srcOrd="1" destOrd="0" presId="urn:microsoft.com/office/officeart/2005/8/layout/orgChart1"/>
    <dgm:cxn modelId="{24B1D4BF-8E8C-4C55-A7AF-6E2B7948CFFF}" type="presOf" srcId="{0BC4E763-CDBB-4A39-AE35-2F2337719D27}" destId="{B7990B05-80CD-4A6A-8812-74D5A5E78C50}" srcOrd="0" destOrd="0" presId="urn:microsoft.com/office/officeart/2005/8/layout/orgChart1"/>
    <dgm:cxn modelId="{FD089741-7500-4900-9CD7-C4E67F74BE88}" type="presOf" srcId="{D12B80CA-649D-4E5E-8F10-254C0F36CC3E}" destId="{048DD35F-AF81-4655-9ECB-505DA5CCB284}" srcOrd="0" destOrd="0" presId="urn:microsoft.com/office/officeart/2005/8/layout/orgChart1"/>
    <dgm:cxn modelId="{90EA754D-799C-4299-81A4-6A1C7E32C8FD}" type="presOf" srcId="{FC0919E9-5047-46FA-9514-43DE86563C15}" destId="{4B76D35A-A9BA-42C1-A298-386D71E67B15}" srcOrd="0" destOrd="0" presId="urn:microsoft.com/office/officeart/2005/8/layout/orgChart1"/>
    <dgm:cxn modelId="{FB140314-C8B4-44D1-96B6-C0E329DE013E}" srcId="{0ECB277A-71C6-4B8D-A0EA-DEBBF2C0A225}" destId="{94E3CA5A-A05A-44E6-8A0D-FD3ABFE7BCB9}" srcOrd="0" destOrd="0" parTransId="{D12B80CA-649D-4E5E-8F10-254C0F36CC3E}" sibTransId="{4822D11B-806C-490A-8F53-4DCDB14332E9}"/>
    <dgm:cxn modelId="{27CDAE14-6CCF-445B-BE11-17B9F4DD8DD5}" type="presOf" srcId="{2FAF4731-6A68-4709-940B-508C930B1520}" destId="{8F8F4B67-E34D-47A4-8CA7-ABB2831A6C6D}" srcOrd="1" destOrd="0" presId="urn:microsoft.com/office/officeart/2005/8/layout/orgChart1"/>
    <dgm:cxn modelId="{ADA32CFC-4894-46E0-B34B-A05E773B9FA9}" type="presOf" srcId="{DD6626BE-D8B6-460F-A340-015ADEDDEF3D}" destId="{04262661-11D2-49D6-BD47-28EA5E7A5065}" srcOrd="0" destOrd="0" presId="urn:microsoft.com/office/officeart/2005/8/layout/orgChart1"/>
    <dgm:cxn modelId="{D47F8B0A-4213-413A-A8B5-A2F3D1715AE1}" type="presParOf" srcId="{24A0C69F-B96C-4036-9103-39AA24A4459E}" destId="{5811B3D3-ABE4-4324-BB9F-A83A97A839DC}" srcOrd="0" destOrd="0" presId="urn:microsoft.com/office/officeart/2005/8/layout/orgChart1"/>
    <dgm:cxn modelId="{E2A732EB-BE5D-4F98-8C34-F894AF6DED9C}" type="presParOf" srcId="{5811B3D3-ABE4-4324-BB9F-A83A97A839DC}" destId="{79259A85-FC5C-4495-A1AF-F526CDC056DE}" srcOrd="0" destOrd="0" presId="urn:microsoft.com/office/officeart/2005/8/layout/orgChart1"/>
    <dgm:cxn modelId="{369E2FFC-4DE7-49AA-B87A-3C7AC6B8C1E2}" type="presParOf" srcId="{79259A85-FC5C-4495-A1AF-F526CDC056DE}" destId="{4B76D35A-A9BA-42C1-A298-386D71E67B15}" srcOrd="0" destOrd="0" presId="urn:microsoft.com/office/officeart/2005/8/layout/orgChart1"/>
    <dgm:cxn modelId="{843F7D35-A1B9-4DF7-96EE-BB017187CAF8}" type="presParOf" srcId="{79259A85-FC5C-4495-A1AF-F526CDC056DE}" destId="{AD6C3644-9DC9-45D9-89BF-1C4002D4276F}" srcOrd="1" destOrd="0" presId="urn:microsoft.com/office/officeart/2005/8/layout/orgChart1"/>
    <dgm:cxn modelId="{0B97F6F2-9095-4311-8939-BA56EBE35E62}" type="presParOf" srcId="{5811B3D3-ABE4-4324-BB9F-A83A97A839DC}" destId="{534E0C0E-60FF-412C-B494-C6E8A2C1651C}" srcOrd="1" destOrd="0" presId="urn:microsoft.com/office/officeart/2005/8/layout/orgChart1"/>
    <dgm:cxn modelId="{4306200E-6F6E-4ADD-998D-86A9206CFC24}" type="presParOf" srcId="{534E0C0E-60FF-412C-B494-C6E8A2C1651C}" destId="{005C1821-ABCC-4D0E-A9AF-9B1E67A0333A}" srcOrd="0" destOrd="0" presId="urn:microsoft.com/office/officeart/2005/8/layout/orgChart1"/>
    <dgm:cxn modelId="{E2271548-825E-4BCD-83D7-D05B2A8CE403}" type="presParOf" srcId="{534E0C0E-60FF-412C-B494-C6E8A2C1651C}" destId="{025BDCC9-FFDC-4531-BBF7-CE84D57ABFA2}" srcOrd="1" destOrd="0" presId="urn:microsoft.com/office/officeart/2005/8/layout/orgChart1"/>
    <dgm:cxn modelId="{1C420E0F-45FC-4E46-800E-5438412405E5}" type="presParOf" srcId="{025BDCC9-FFDC-4531-BBF7-CE84D57ABFA2}" destId="{ADB3FE76-70E0-4CE7-9955-AD80BF2D7D4C}" srcOrd="0" destOrd="0" presId="urn:microsoft.com/office/officeart/2005/8/layout/orgChart1"/>
    <dgm:cxn modelId="{1E8B351E-AC72-4991-817E-BF24EEC0A51F}" type="presParOf" srcId="{ADB3FE76-70E0-4CE7-9955-AD80BF2D7D4C}" destId="{74794D2F-D0B8-4CA3-8FBD-0C1C73FF4DD1}" srcOrd="0" destOrd="0" presId="urn:microsoft.com/office/officeart/2005/8/layout/orgChart1"/>
    <dgm:cxn modelId="{84FBEF70-8637-41F4-ACC7-2C02400C76BB}" type="presParOf" srcId="{ADB3FE76-70E0-4CE7-9955-AD80BF2D7D4C}" destId="{8AB52539-FBC3-46DF-8571-2B9A89867833}" srcOrd="1" destOrd="0" presId="urn:microsoft.com/office/officeart/2005/8/layout/orgChart1"/>
    <dgm:cxn modelId="{2C76EDCC-AE68-4F4F-BF1F-20B7FB331C7D}" type="presParOf" srcId="{025BDCC9-FFDC-4531-BBF7-CE84D57ABFA2}" destId="{BEF51DD4-C2DC-4598-B97C-9376B4E73F57}" srcOrd="1" destOrd="0" presId="urn:microsoft.com/office/officeart/2005/8/layout/orgChart1"/>
    <dgm:cxn modelId="{D6BBB8A0-EA4B-41BE-8147-43DB0D0A378C}" type="presParOf" srcId="{BEF51DD4-C2DC-4598-B97C-9376B4E73F57}" destId="{048DD35F-AF81-4655-9ECB-505DA5CCB284}" srcOrd="0" destOrd="0" presId="urn:microsoft.com/office/officeart/2005/8/layout/orgChart1"/>
    <dgm:cxn modelId="{8FACC363-C7C2-461E-8C34-AED6035280C9}" type="presParOf" srcId="{BEF51DD4-C2DC-4598-B97C-9376B4E73F57}" destId="{E1E18240-151A-4635-BB16-DE56FBB52A25}" srcOrd="1" destOrd="0" presId="urn:microsoft.com/office/officeart/2005/8/layout/orgChart1"/>
    <dgm:cxn modelId="{DFA26649-12D1-4289-8F49-94CC37FBC954}" type="presParOf" srcId="{E1E18240-151A-4635-BB16-DE56FBB52A25}" destId="{558610F2-26B8-499A-830F-D443DEE175E2}" srcOrd="0" destOrd="0" presId="urn:microsoft.com/office/officeart/2005/8/layout/orgChart1"/>
    <dgm:cxn modelId="{7034A155-F824-43CC-8310-1021A9A43968}" type="presParOf" srcId="{558610F2-26B8-499A-830F-D443DEE175E2}" destId="{FB859A77-094D-47CD-92AA-62F20A20D59A}" srcOrd="0" destOrd="0" presId="urn:microsoft.com/office/officeart/2005/8/layout/orgChart1"/>
    <dgm:cxn modelId="{8C9CF892-4248-4348-BFFC-EF9147C0798B}" type="presParOf" srcId="{558610F2-26B8-499A-830F-D443DEE175E2}" destId="{8393E6DC-1BC1-4047-8D12-56051BF80CC8}" srcOrd="1" destOrd="0" presId="urn:microsoft.com/office/officeart/2005/8/layout/orgChart1"/>
    <dgm:cxn modelId="{E5BCB2B9-0777-4846-99C0-F9C9ABDABEDC}" type="presParOf" srcId="{E1E18240-151A-4635-BB16-DE56FBB52A25}" destId="{CC4EF874-F56F-4A9E-8B36-20488468D043}" srcOrd="1" destOrd="0" presId="urn:microsoft.com/office/officeart/2005/8/layout/orgChart1"/>
    <dgm:cxn modelId="{35B42C43-2853-4B10-B49D-22F3A9A6A318}" type="presParOf" srcId="{E1E18240-151A-4635-BB16-DE56FBB52A25}" destId="{770552E3-3AAD-4AFE-B5EF-351FAC25FCB0}" srcOrd="2" destOrd="0" presId="urn:microsoft.com/office/officeart/2005/8/layout/orgChart1"/>
    <dgm:cxn modelId="{8F1F0E53-A303-47FA-B69B-04DA290AB690}" type="presParOf" srcId="{BEF51DD4-C2DC-4598-B97C-9376B4E73F57}" destId="{5BB6E830-124F-4994-A4DD-0D4791E84CE9}" srcOrd="2" destOrd="0" presId="urn:microsoft.com/office/officeart/2005/8/layout/orgChart1"/>
    <dgm:cxn modelId="{3F221548-405E-47BA-8E59-1A54B9823A8A}" type="presParOf" srcId="{BEF51DD4-C2DC-4598-B97C-9376B4E73F57}" destId="{FE8D483A-6C30-4B05-A386-F37FD01FE105}" srcOrd="3" destOrd="0" presId="urn:microsoft.com/office/officeart/2005/8/layout/orgChart1"/>
    <dgm:cxn modelId="{0FF97CE7-0866-4AC0-9658-BA7FBD52A83F}" type="presParOf" srcId="{FE8D483A-6C30-4B05-A386-F37FD01FE105}" destId="{6BD50C9C-A56D-4BD9-A616-F4667390CF08}" srcOrd="0" destOrd="0" presId="urn:microsoft.com/office/officeart/2005/8/layout/orgChart1"/>
    <dgm:cxn modelId="{478F9B22-F59E-4EF2-BAB5-1EFE61CBA34B}" type="presParOf" srcId="{6BD50C9C-A56D-4BD9-A616-F4667390CF08}" destId="{43E313C5-276D-437F-9B50-3FA658D8D38A}" srcOrd="0" destOrd="0" presId="urn:microsoft.com/office/officeart/2005/8/layout/orgChart1"/>
    <dgm:cxn modelId="{4A593860-CA23-4627-953D-0B4EE8F6D0FA}" type="presParOf" srcId="{6BD50C9C-A56D-4BD9-A616-F4667390CF08}" destId="{8F8F4B67-E34D-47A4-8CA7-ABB2831A6C6D}" srcOrd="1" destOrd="0" presId="urn:microsoft.com/office/officeart/2005/8/layout/orgChart1"/>
    <dgm:cxn modelId="{229FCC9E-051A-4949-84A7-3ED5F75907C6}" type="presParOf" srcId="{FE8D483A-6C30-4B05-A386-F37FD01FE105}" destId="{3ED94D51-8504-45E0-AFCE-784F18D88E50}" srcOrd="1" destOrd="0" presId="urn:microsoft.com/office/officeart/2005/8/layout/orgChart1"/>
    <dgm:cxn modelId="{615D14F0-427C-4FDF-BFE1-1240D982272B}" type="presParOf" srcId="{FE8D483A-6C30-4B05-A386-F37FD01FE105}" destId="{A2808896-A7DA-4BFE-A3EA-337EE0DBFEFE}" srcOrd="2" destOrd="0" presId="urn:microsoft.com/office/officeart/2005/8/layout/orgChart1"/>
    <dgm:cxn modelId="{CF5FC334-69F8-4439-A3AC-42891ABCD2FC}" type="presParOf" srcId="{025BDCC9-FFDC-4531-BBF7-CE84D57ABFA2}" destId="{828C9C45-C334-4314-A18F-7643E495191D}" srcOrd="2" destOrd="0" presId="urn:microsoft.com/office/officeart/2005/8/layout/orgChart1"/>
    <dgm:cxn modelId="{D3496B99-BD67-4FB2-9191-A072B395A9DC}" type="presParOf" srcId="{534E0C0E-60FF-412C-B494-C6E8A2C1651C}" destId="{BB3DFC44-1B81-4878-8583-0FA94AB1CB40}" srcOrd="2" destOrd="0" presId="urn:microsoft.com/office/officeart/2005/8/layout/orgChart1"/>
    <dgm:cxn modelId="{479EF007-6051-4AE6-9B75-1702F97854CD}" type="presParOf" srcId="{534E0C0E-60FF-412C-B494-C6E8A2C1651C}" destId="{0CEFD75A-900D-413D-913A-EE2A229298D2}" srcOrd="3" destOrd="0" presId="urn:microsoft.com/office/officeart/2005/8/layout/orgChart1"/>
    <dgm:cxn modelId="{22ED11AD-5662-4020-BC00-D0732DB32EDE}" type="presParOf" srcId="{0CEFD75A-900D-413D-913A-EE2A229298D2}" destId="{116C37C1-D1DD-45FB-ADFA-E96534068848}" srcOrd="0" destOrd="0" presId="urn:microsoft.com/office/officeart/2005/8/layout/orgChart1"/>
    <dgm:cxn modelId="{95F22F2B-75BC-4983-9A46-0FE890972A95}" type="presParOf" srcId="{116C37C1-D1DD-45FB-ADFA-E96534068848}" destId="{906EF193-FB23-4B28-857A-71376C379887}" srcOrd="0" destOrd="0" presId="urn:microsoft.com/office/officeart/2005/8/layout/orgChart1"/>
    <dgm:cxn modelId="{D7B06576-4E86-4D0A-81FC-A18190E23B6A}" type="presParOf" srcId="{116C37C1-D1DD-45FB-ADFA-E96534068848}" destId="{89061397-D4D9-4BD0-A3EE-523C1F38C1D8}" srcOrd="1" destOrd="0" presId="urn:microsoft.com/office/officeart/2005/8/layout/orgChart1"/>
    <dgm:cxn modelId="{20251CFD-AFC6-497C-A652-A202AEFCADA9}" type="presParOf" srcId="{0CEFD75A-900D-413D-913A-EE2A229298D2}" destId="{BC25D3FE-D3EC-4C24-9489-222A7DEC7AD5}" srcOrd="1" destOrd="0" presId="urn:microsoft.com/office/officeart/2005/8/layout/orgChart1"/>
    <dgm:cxn modelId="{AEA51025-6A32-44BB-917E-74003A427CA4}" type="presParOf" srcId="{BC25D3FE-D3EC-4C24-9489-222A7DEC7AD5}" destId="{DBFCDD96-9FD6-4097-AC55-CD69F82D45EF}" srcOrd="0" destOrd="0" presId="urn:microsoft.com/office/officeart/2005/8/layout/orgChart1"/>
    <dgm:cxn modelId="{152063D5-ECA1-4D85-B613-D170FF0ADF6B}" type="presParOf" srcId="{BC25D3FE-D3EC-4C24-9489-222A7DEC7AD5}" destId="{27EFC107-FEAA-43EF-855F-65DA0EE1D67A}" srcOrd="1" destOrd="0" presId="urn:microsoft.com/office/officeart/2005/8/layout/orgChart1"/>
    <dgm:cxn modelId="{51AEF2A2-A91D-4C27-91F3-E0080ADD875A}" type="presParOf" srcId="{27EFC107-FEAA-43EF-855F-65DA0EE1D67A}" destId="{A4FBD955-4489-41A9-8542-1BFDD2064B80}" srcOrd="0" destOrd="0" presId="urn:microsoft.com/office/officeart/2005/8/layout/orgChart1"/>
    <dgm:cxn modelId="{40AA6C0A-DA6E-4775-A106-81A9DEE3F5BB}" type="presParOf" srcId="{A4FBD955-4489-41A9-8542-1BFDD2064B80}" destId="{B7990B05-80CD-4A6A-8812-74D5A5E78C50}" srcOrd="0" destOrd="0" presId="urn:microsoft.com/office/officeart/2005/8/layout/orgChart1"/>
    <dgm:cxn modelId="{C5D48FA4-7F1F-40A4-B4FF-820EC84FC14B}" type="presParOf" srcId="{A4FBD955-4489-41A9-8542-1BFDD2064B80}" destId="{F0717200-A863-4068-A380-D9D62217FCC3}" srcOrd="1" destOrd="0" presId="urn:microsoft.com/office/officeart/2005/8/layout/orgChart1"/>
    <dgm:cxn modelId="{83F6D36D-2423-46C7-BDCB-B8F4CA5A6E5C}" type="presParOf" srcId="{27EFC107-FEAA-43EF-855F-65DA0EE1D67A}" destId="{AD38CF57-2DB1-4909-A87D-96C561CA85A5}" srcOrd="1" destOrd="0" presId="urn:microsoft.com/office/officeart/2005/8/layout/orgChart1"/>
    <dgm:cxn modelId="{10D4DE84-343F-4A23-AB0F-0509306686B6}" type="presParOf" srcId="{27EFC107-FEAA-43EF-855F-65DA0EE1D67A}" destId="{05034989-0666-4F7C-B8AA-23EC018002A6}" srcOrd="2" destOrd="0" presId="urn:microsoft.com/office/officeart/2005/8/layout/orgChart1"/>
    <dgm:cxn modelId="{17FC550C-69CE-4524-B8CB-152B732ED838}" type="presParOf" srcId="{BC25D3FE-D3EC-4C24-9489-222A7DEC7AD5}" destId="{56D1899C-363E-418E-ADC5-046A6F9740F9}" srcOrd="2" destOrd="0" presId="urn:microsoft.com/office/officeart/2005/8/layout/orgChart1"/>
    <dgm:cxn modelId="{5BECF046-2CCE-4A27-B3C1-0B052438BEBC}" type="presParOf" srcId="{BC25D3FE-D3EC-4C24-9489-222A7DEC7AD5}" destId="{532BD185-7DE5-41E7-931F-62E0B1CFBEA0}" srcOrd="3" destOrd="0" presId="urn:microsoft.com/office/officeart/2005/8/layout/orgChart1"/>
    <dgm:cxn modelId="{1FAAC1FE-DD7B-4F69-B976-48ED7F8FAE6A}" type="presParOf" srcId="{532BD185-7DE5-41E7-931F-62E0B1CFBEA0}" destId="{B662C30F-6F1B-43C2-9E35-568FDCEF9200}" srcOrd="0" destOrd="0" presId="urn:microsoft.com/office/officeart/2005/8/layout/orgChart1"/>
    <dgm:cxn modelId="{6609DA3A-77AE-4F1A-BDFC-741F59E116E5}" type="presParOf" srcId="{B662C30F-6F1B-43C2-9E35-568FDCEF9200}" destId="{04262661-11D2-49D6-BD47-28EA5E7A5065}" srcOrd="0" destOrd="0" presId="urn:microsoft.com/office/officeart/2005/8/layout/orgChart1"/>
    <dgm:cxn modelId="{7D4B383C-CFBE-4B70-A13E-131A80188510}" type="presParOf" srcId="{B662C30F-6F1B-43C2-9E35-568FDCEF9200}" destId="{8A396524-1C2D-425C-B60E-6A284F0D2C9F}" srcOrd="1" destOrd="0" presId="urn:microsoft.com/office/officeart/2005/8/layout/orgChart1"/>
    <dgm:cxn modelId="{359B8A7C-812A-4D8B-8B83-F21ACE4EFF32}" type="presParOf" srcId="{532BD185-7DE5-41E7-931F-62E0B1CFBEA0}" destId="{40D30FA5-635E-4DED-B0DE-BECE5576EF21}" srcOrd="1" destOrd="0" presId="urn:microsoft.com/office/officeart/2005/8/layout/orgChart1"/>
    <dgm:cxn modelId="{E21923C6-037D-4906-A384-0E4DAD146D9A}" type="presParOf" srcId="{532BD185-7DE5-41E7-931F-62E0B1CFBEA0}" destId="{6E7C1804-65F6-4C14-A802-B8D9072A7BE7}" srcOrd="2" destOrd="0" presId="urn:microsoft.com/office/officeart/2005/8/layout/orgChart1"/>
    <dgm:cxn modelId="{9BFF08E6-8C3E-4C5E-A090-CF2ED0E40F1F}" type="presParOf" srcId="{0CEFD75A-900D-413D-913A-EE2A229298D2}" destId="{78DE25C5-FBF6-4D2B-BA35-26C4DCEAA3F5}" srcOrd="2" destOrd="0" presId="urn:microsoft.com/office/officeart/2005/8/layout/orgChart1"/>
    <dgm:cxn modelId="{6CA054C7-5F61-4A24-9705-47BCDF70ABCF}" type="presParOf" srcId="{5811B3D3-ABE4-4324-BB9F-A83A97A839DC}" destId="{85420D93-B795-4191-AB17-7C9DACD4A0A4}" srcOrd="2" destOrd="0" presId="urn:microsoft.com/office/officeart/2005/8/layout/orgChart1"/>
    <dgm:cxn modelId="{53C0886D-D22E-42F1-A3D0-94F4F5DE740F}" type="presParOf" srcId="{85420D93-B795-4191-AB17-7C9DACD4A0A4}" destId="{1F8F033C-F2AA-4D2E-B12A-9814BC003495}" srcOrd="0" destOrd="0" presId="urn:microsoft.com/office/officeart/2005/8/layout/orgChart1"/>
    <dgm:cxn modelId="{0CC7EBAB-3320-42C7-87D8-6FB7EBACBDBD}" type="presParOf" srcId="{85420D93-B795-4191-AB17-7C9DACD4A0A4}" destId="{5A2017E7-BAB6-49CB-B67C-C340D4179D6C}" srcOrd="1" destOrd="0" presId="urn:microsoft.com/office/officeart/2005/8/layout/orgChart1"/>
    <dgm:cxn modelId="{2C4F3130-5CEF-4CAF-AE28-8675EC7E707F}" type="presParOf" srcId="{5A2017E7-BAB6-49CB-B67C-C340D4179D6C}" destId="{4C67FC1A-8EE4-4373-8B11-832BEB3B5533}" srcOrd="0" destOrd="0" presId="urn:microsoft.com/office/officeart/2005/8/layout/orgChart1"/>
    <dgm:cxn modelId="{28C668A0-E96D-4A5E-87F5-1DFD055A587E}" type="presParOf" srcId="{4C67FC1A-8EE4-4373-8B11-832BEB3B5533}" destId="{152E5322-5FCE-4C8E-A490-B956FC100250}" srcOrd="0" destOrd="0" presId="urn:microsoft.com/office/officeart/2005/8/layout/orgChart1"/>
    <dgm:cxn modelId="{9B364D33-8285-4240-A3AD-80B913AE993A}" type="presParOf" srcId="{4C67FC1A-8EE4-4373-8B11-832BEB3B5533}" destId="{7730E1A5-F058-4383-B3A0-64FB6AD765FD}" srcOrd="1" destOrd="0" presId="urn:microsoft.com/office/officeart/2005/8/layout/orgChart1"/>
    <dgm:cxn modelId="{8C0BEEDA-29DE-4210-AD47-6198F64CBC70}" type="presParOf" srcId="{5A2017E7-BAB6-49CB-B67C-C340D4179D6C}" destId="{EF340A16-49E7-4DE9-B2FF-31698C7AA0B6}" srcOrd="1" destOrd="0" presId="urn:microsoft.com/office/officeart/2005/8/layout/orgChart1"/>
    <dgm:cxn modelId="{51C2671C-0A64-4175-B881-FF73FE6AEB2D}" type="presParOf" srcId="{5A2017E7-BAB6-49CB-B67C-C340D4179D6C}" destId="{423F0B0E-60CC-43A1-8D41-9AF9DCC04FBE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CA34-94BA-40CF-94D1-50FCB9E589EC}" type="datetimeFigureOut">
              <a:rPr lang="pl-PL" smtClean="0"/>
              <a:pPr/>
              <a:t>2011-05-16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3B9C7-6A12-4C3D-8A96-A6B26AF6DA0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6000" b="1" i="1" dirty="0" smtClean="0">
                <a:solidFill>
                  <a:srgbClr val="C00000"/>
                </a:solidFill>
              </a:rPr>
              <a:t>Punkt skupu zbóż </a:t>
            </a:r>
            <a:endParaRPr lang="pl-PL" sz="6000" b="1" i="1" dirty="0">
              <a:solidFill>
                <a:srgbClr val="C0000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i="1" dirty="0" smtClean="0">
                <a:solidFill>
                  <a:srgbClr val="FF0000"/>
                </a:solidFill>
              </a:rPr>
              <a:t>Skupujemy pszenicę, żyto i jęczmień</a:t>
            </a:r>
            <a:endParaRPr lang="pl-PL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B0F0"/>
                </a:solidFill>
              </a:rPr>
              <a:t>Żyto</a:t>
            </a:r>
            <a:endParaRPr lang="pl-PL" b="1" dirty="0">
              <a:solidFill>
                <a:srgbClr val="00B0F0"/>
              </a:solidFill>
            </a:endParaRPr>
          </a:p>
        </p:txBody>
      </p:sp>
      <p:pic>
        <p:nvPicPr>
          <p:cNvPr id="4" name="Symbol zastępczy zawartości 3" descr="ży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323" y="1500174"/>
            <a:ext cx="5936759" cy="445256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B0F0"/>
                </a:solidFill>
              </a:rPr>
              <a:t>Pszenica</a:t>
            </a:r>
            <a:endParaRPr lang="pl-PL" b="1" dirty="0">
              <a:solidFill>
                <a:srgbClr val="00B0F0"/>
              </a:solidFill>
            </a:endParaRPr>
          </a:p>
        </p:txBody>
      </p:sp>
      <p:pic>
        <p:nvPicPr>
          <p:cNvPr id="4" name="Symbol zastępczy zawartości 3" descr="pszeni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150" y="1720056"/>
            <a:ext cx="4457700" cy="42862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Jęczmień</a:t>
            </a:r>
            <a:endParaRPr lang="pl-PL" dirty="0"/>
          </a:p>
        </p:txBody>
      </p:sp>
      <p:pic>
        <p:nvPicPr>
          <p:cNvPr id="4" name="Symbol zastępczy zawartości 3" descr="jęczmień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274" y="1600200"/>
            <a:ext cx="601145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W tym sezonie planujemy skupić zboża w następujących ilościach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dirty="0" smtClean="0">
                <a:solidFill>
                  <a:srgbClr val="0070C0"/>
                </a:solidFill>
              </a:rPr>
              <a:t>Żyto – 4500 ton</a:t>
            </a:r>
          </a:p>
          <a:p>
            <a:r>
              <a:rPr lang="pl-PL" dirty="0" smtClean="0">
                <a:solidFill>
                  <a:srgbClr val="0070C0"/>
                </a:solidFill>
              </a:rPr>
              <a:t>Pszenica – 15000 ton</a:t>
            </a:r>
          </a:p>
          <a:p>
            <a:r>
              <a:rPr lang="pl-PL" dirty="0" smtClean="0">
                <a:solidFill>
                  <a:srgbClr val="0070C0"/>
                </a:solidFill>
              </a:rPr>
              <a:t>Jęczmień – 3000 ton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9946" y="2285992"/>
            <a:ext cx="3004925" cy="239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Ilości zbóż skupowanych w latach 2008, 2009, 2010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6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37238">
                <a:tc rowSpan="2">
                  <a:txBody>
                    <a:bodyPr/>
                    <a:lstStyle/>
                    <a:p>
                      <a:r>
                        <a:rPr lang="pl-PL" dirty="0" smtClean="0"/>
                        <a:t>Nazwa </a:t>
                      </a:r>
                      <a:r>
                        <a:rPr lang="pl-PL" baseline="0" dirty="0" smtClean="0"/>
                        <a:t> zboża</a:t>
                      </a:r>
                      <a:endParaRPr lang="pl-PL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Skup zboża w tonach </a:t>
                      </a:r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737238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2010</a:t>
                      </a:r>
                      <a:endParaRPr lang="pl-PL" dirty="0"/>
                    </a:p>
                  </a:txBody>
                  <a:tcPr/>
                </a:tc>
              </a:tr>
              <a:tr h="737238">
                <a:tc>
                  <a:txBody>
                    <a:bodyPr/>
                    <a:lstStyle/>
                    <a:p>
                      <a:r>
                        <a:rPr lang="pl-PL" dirty="0" smtClean="0"/>
                        <a:t>Żyto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4600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4000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4400</a:t>
                      </a:r>
                      <a:endParaRPr lang="pl-PL" dirty="0"/>
                    </a:p>
                  </a:txBody>
                  <a:tcPr/>
                </a:tc>
              </a:tr>
              <a:tr h="737238">
                <a:tc>
                  <a:txBody>
                    <a:bodyPr/>
                    <a:lstStyle/>
                    <a:p>
                      <a:r>
                        <a:rPr lang="pl-PL" dirty="0" smtClean="0"/>
                        <a:t>Pszenica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14000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13000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15000</a:t>
                      </a:r>
                      <a:endParaRPr lang="pl-PL" dirty="0"/>
                    </a:p>
                  </a:txBody>
                  <a:tcPr/>
                </a:tc>
              </a:tr>
              <a:tr h="737238">
                <a:tc>
                  <a:txBody>
                    <a:bodyPr/>
                    <a:lstStyle/>
                    <a:p>
                      <a:r>
                        <a:rPr lang="pl-PL" dirty="0" smtClean="0"/>
                        <a:t>Jęczmień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3000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2500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3000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70C0"/>
                </a:solidFill>
              </a:rPr>
              <a:t>Zarządzanie punktem skupu</a:t>
            </a:r>
            <a:endParaRPr lang="pl-PL" dirty="0">
              <a:solidFill>
                <a:srgbClr val="0070C0"/>
              </a:solidFill>
            </a:endParaRP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4348" y="1785926"/>
            <a:ext cx="7715304" cy="1857388"/>
          </a:xfrm>
        </p:spPr>
        <p:txBody>
          <a:bodyPr>
            <a:normAutofit fontScale="90000"/>
          </a:bodyPr>
          <a:lstStyle/>
          <a:p>
            <a:r>
              <a:rPr lang="pl-PL" sz="4400" dirty="0" smtClean="0">
                <a:solidFill>
                  <a:srgbClr val="C00000"/>
                </a:solidFill>
              </a:rPr>
              <a:t>Zboża skupujemy</a:t>
            </a:r>
            <a:br>
              <a:rPr lang="pl-PL" sz="4400" dirty="0" smtClean="0">
                <a:solidFill>
                  <a:srgbClr val="C00000"/>
                </a:solidFill>
              </a:rPr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3100" i="1" dirty="0" smtClean="0">
                <a:solidFill>
                  <a:srgbClr val="FFC000"/>
                </a:solidFill>
              </a:rPr>
              <a:t>Od poniedziałku do soboty </a:t>
            </a:r>
            <a:br>
              <a:rPr lang="pl-PL" sz="3100" i="1" dirty="0" smtClean="0">
                <a:solidFill>
                  <a:srgbClr val="FFC000"/>
                </a:solidFill>
              </a:rPr>
            </a:br>
            <a:r>
              <a:rPr lang="pl-PL" sz="3100" i="1" dirty="0" smtClean="0">
                <a:solidFill>
                  <a:srgbClr val="FFC000"/>
                </a:solidFill>
              </a:rPr>
              <a:t>w godzinach 8</a:t>
            </a:r>
            <a:r>
              <a:rPr lang="pl-PL" sz="3100" i="1" baseline="30000" dirty="0" smtClean="0">
                <a:solidFill>
                  <a:srgbClr val="FFC000"/>
                </a:solidFill>
              </a:rPr>
              <a:t>00</a:t>
            </a:r>
            <a:r>
              <a:rPr lang="pl-PL" sz="3100" i="1" dirty="0" smtClean="0">
                <a:solidFill>
                  <a:srgbClr val="FFC000"/>
                </a:solidFill>
              </a:rPr>
              <a:t>-18</a:t>
            </a:r>
            <a:r>
              <a:rPr lang="pl-PL" sz="3100" i="1" baseline="30000" dirty="0">
                <a:solidFill>
                  <a:srgbClr val="FFC000"/>
                </a:solidFill>
              </a:rPr>
              <a:t>00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14348" y="3714752"/>
            <a:ext cx="7780365" cy="692148"/>
          </a:xfrm>
        </p:spPr>
        <p:txBody>
          <a:bodyPr>
            <a:normAutofit/>
          </a:bodyPr>
          <a:lstStyle/>
          <a:p>
            <a:pPr algn="r"/>
            <a:r>
              <a:rPr lang="pl-PL" sz="3200" u="sng" dirty="0" smtClean="0">
                <a:solidFill>
                  <a:srgbClr val="00B050"/>
                </a:solidFill>
              </a:rPr>
              <a:t>Życzymy udanych zbiorów.</a:t>
            </a:r>
            <a:endParaRPr lang="pl-PL" sz="3200" u="sng" dirty="0">
              <a:solidFill>
                <a:srgbClr val="00B050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3143240" y="4572008"/>
            <a:ext cx="3057540" cy="1771656"/>
            <a:chOff x="3143240" y="4572008"/>
            <a:chExt cx="3057540" cy="1771656"/>
          </a:xfrm>
        </p:grpSpPr>
        <p:sp>
          <p:nvSpPr>
            <p:cNvPr id="5" name="Chmurka 4"/>
            <p:cNvSpPr/>
            <p:nvPr/>
          </p:nvSpPr>
          <p:spPr>
            <a:xfrm>
              <a:off x="3143240" y="4929198"/>
              <a:ext cx="1985970" cy="1414466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" name="Słoneczko 3"/>
            <p:cNvSpPr/>
            <p:nvPr/>
          </p:nvSpPr>
          <p:spPr>
            <a:xfrm>
              <a:off x="4429124" y="4572008"/>
              <a:ext cx="1771656" cy="1700218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108</Words>
  <Application>Microsoft Office PowerPoint</Application>
  <PresentationFormat>Pokaz na ekranie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Punkt skupu zbóż </vt:lpstr>
      <vt:lpstr>Żyto</vt:lpstr>
      <vt:lpstr>Pszenica</vt:lpstr>
      <vt:lpstr>Jęczmień</vt:lpstr>
      <vt:lpstr>W tym sezonie planujemy skupić zboża w następujących ilościach</vt:lpstr>
      <vt:lpstr>Ilości zbóż skupowanych w latach 2008, 2009, 2010</vt:lpstr>
      <vt:lpstr>Zarządzanie punktem skupu</vt:lpstr>
      <vt:lpstr>Zboża skupujemy  Od poniedziałku do soboty  w godzinach 800-1800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Punkt skupu zbóż </dc:title>
  <dc:creator>PC</dc:creator>
  <cp:lastModifiedBy>PC</cp:lastModifiedBy>
  <cp:revision>6</cp:revision>
  <dcterms:created xsi:type="dcterms:W3CDTF">2011-04-17T19:47:03Z</dcterms:created>
  <dcterms:modified xsi:type="dcterms:W3CDTF">2011-05-16T19:20:18Z</dcterms:modified>
</cp:coreProperties>
</file>