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63" r:id="rId3"/>
    <p:sldId id="257" r:id="rId4"/>
    <p:sldId id="258" r:id="rId5"/>
    <p:sldId id="259" r:id="rId6"/>
    <p:sldId id="260" r:id="rId7"/>
    <p:sldId id="265" r:id="rId8"/>
    <p:sldId id="266" r:id="rId9"/>
    <p:sldId id="267" r:id="rId10"/>
    <p:sldId id="264" r:id="rId11"/>
    <p:sldId id="262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plotArea>
      <c:layout/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Wielkogabarytowy sprzęt RTV/AGD</c:v>
                </c:pt>
              </c:strCache>
            </c:strRef>
          </c:tx>
          <c:cat>
            <c:multiLvlStrRef>
              <c:f>Arkusz1!#ADR!</c:f>
            </c:multiLvlStrRef>
          </c:cat>
          <c:val>
            <c:numRef>
              <c:f>Arkusz1!$B$2</c:f>
              <c:numCache>
                <c:formatCode>General</c:formatCode>
                <c:ptCount val="1"/>
                <c:pt idx="0">
                  <c:v>150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Małogabarytowy sprzęt RTV/AGD</c:v>
                </c:pt>
              </c:strCache>
            </c:strRef>
          </c:tx>
          <c:cat>
            <c:multiLvlStrRef>
              <c:f>Arkusz1!#ADR!</c:f>
            </c:multiLvlStrRef>
          </c:cat>
          <c:val>
            <c:numRef>
              <c:f>Arkusz1!$C$2</c:f>
              <c:numCache>
                <c:formatCode>General</c:formatCode>
                <c:ptCount val="1"/>
                <c:pt idx="0">
                  <c:v>240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Sprzęt komputerowy</c:v>
                </c:pt>
              </c:strCache>
            </c:strRef>
          </c:tx>
          <c:cat>
            <c:multiLvlStrRef>
              <c:f>Arkusz1!#ADR!</c:f>
            </c:multiLvlStrRef>
          </c:cat>
          <c:val>
            <c:numRef>
              <c:f>Arkusz1!$D$2</c:f>
              <c:numCache>
                <c:formatCode>General</c:formatCode>
                <c:ptCount val="1"/>
                <c:pt idx="0">
                  <c:v>120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Sprzęt warsztatowy</c:v>
                </c:pt>
              </c:strCache>
            </c:strRef>
          </c:tx>
          <c:cat>
            <c:multiLvlStrRef>
              <c:f>Arkusz1!#ADR!</c:f>
            </c:multiLvlStrRef>
          </c:cat>
          <c:val>
            <c:numRef>
              <c:f>Arkusz1!$E$2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</c:ser>
        <c:axId val="89813376"/>
        <c:axId val="89815296"/>
      </c:barChart>
      <c:catAx>
        <c:axId val="89813376"/>
        <c:scaling>
          <c:orientation val="minMax"/>
        </c:scaling>
        <c:axPos val="b"/>
        <c:numFmt formatCode="General" sourceLinked="1"/>
        <c:tickLblPos val="nextTo"/>
        <c:crossAx val="89815296"/>
        <c:crosses val="autoZero"/>
        <c:auto val="1"/>
        <c:lblAlgn val="ctr"/>
        <c:lblOffset val="100"/>
      </c:catAx>
      <c:valAx>
        <c:axId val="89815296"/>
        <c:scaling>
          <c:orientation val="minMax"/>
        </c:scaling>
        <c:axPos val="l"/>
        <c:majorGridlines/>
        <c:numFmt formatCode="General" sourceLinked="1"/>
        <c:tickLblPos val="nextTo"/>
        <c:crossAx val="898133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E7BB7C-8D91-462C-A4E1-669926F8E2D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F4D129B-4F41-47CF-8393-B79A8CC93718}">
      <dgm:prSet phldrT="[Tekst]"/>
      <dgm:spPr/>
      <dgm:t>
        <a:bodyPr/>
        <a:lstStyle/>
        <a:p>
          <a:r>
            <a:rPr lang="pl-PL" dirty="0" smtClean="0"/>
            <a:t>Dyrektor Generalny </a:t>
          </a:r>
          <a:endParaRPr lang="pl-PL" dirty="0"/>
        </a:p>
      </dgm:t>
    </dgm:pt>
    <dgm:pt modelId="{2A15218E-F1E5-4567-8D5E-7003DBA0F70D}" type="parTrans" cxnId="{80444D42-9A44-4E10-8D87-82E67EFB2360}">
      <dgm:prSet/>
      <dgm:spPr/>
      <dgm:t>
        <a:bodyPr/>
        <a:lstStyle/>
        <a:p>
          <a:endParaRPr lang="pl-PL"/>
        </a:p>
      </dgm:t>
    </dgm:pt>
    <dgm:pt modelId="{F97A9936-9915-4538-BB4A-30E0565DB01D}" type="sibTrans" cxnId="{80444D42-9A44-4E10-8D87-82E67EFB2360}">
      <dgm:prSet/>
      <dgm:spPr/>
      <dgm:t>
        <a:bodyPr/>
        <a:lstStyle/>
        <a:p>
          <a:endParaRPr lang="pl-PL"/>
        </a:p>
      </dgm:t>
    </dgm:pt>
    <dgm:pt modelId="{CDAC0792-3381-453D-94FE-1212D1486797}">
      <dgm:prSet phldrT="[Tekst]"/>
      <dgm:spPr/>
      <dgm:t>
        <a:bodyPr/>
        <a:lstStyle/>
        <a:p>
          <a:r>
            <a:rPr lang="pl-PL" dirty="0" smtClean="0"/>
            <a:t>Z-ca dyrektora ds. </a:t>
          </a:r>
        </a:p>
        <a:p>
          <a:r>
            <a:rPr lang="pl-PL" dirty="0" smtClean="0"/>
            <a:t>promocji</a:t>
          </a:r>
          <a:endParaRPr lang="pl-PL" dirty="0"/>
        </a:p>
      </dgm:t>
    </dgm:pt>
    <dgm:pt modelId="{58EA945C-C4D9-469E-AFC9-F558A8F60BD8}" type="parTrans" cxnId="{EEA908DE-2A16-4E96-AA36-D515702CA608}">
      <dgm:prSet/>
      <dgm:spPr/>
      <dgm:t>
        <a:bodyPr/>
        <a:lstStyle/>
        <a:p>
          <a:endParaRPr lang="pl-PL"/>
        </a:p>
      </dgm:t>
    </dgm:pt>
    <dgm:pt modelId="{D2C1382B-D083-4238-A72C-C38AF0B6C2AD}" type="sibTrans" cxnId="{EEA908DE-2A16-4E96-AA36-D515702CA608}">
      <dgm:prSet/>
      <dgm:spPr/>
      <dgm:t>
        <a:bodyPr/>
        <a:lstStyle/>
        <a:p>
          <a:endParaRPr lang="pl-PL"/>
        </a:p>
      </dgm:t>
    </dgm:pt>
    <dgm:pt modelId="{03C2B7CE-4FD4-4F94-AF35-8145362409BA}">
      <dgm:prSet phldrT="[Tekst]"/>
      <dgm:spPr/>
      <dgm:t>
        <a:bodyPr/>
        <a:lstStyle/>
        <a:p>
          <a:endParaRPr lang="pl-PL" dirty="0" smtClean="0"/>
        </a:p>
        <a:p>
          <a:r>
            <a:rPr lang="pl-PL" dirty="0" smtClean="0"/>
            <a:t>Z-ca dyrektora ds.</a:t>
          </a:r>
        </a:p>
        <a:p>
          <a:r>
            <a:rPr lang="pl-PL" dirty="0" smtClean="0"/>
            <a:t>handlu</a:t>
          </a:r>
        </a:p>
        <a:p>
          <a:endParaRPr lang="pl-PL" dirty="0"/>
        </a:p>
      </dgm:t>
    </dgm:pt>
    <dgm:pt modelId="{4B461E18-B409-4988-A2F1-BFA723E2C5CD}" type="parTrans" cxnId="{9F514012-26AA-4F48-9A0E-CA43AA34DCDE}">
      <dgm:prSet/>
      <dgm:spPr/>
      <dgm:t>
        <a:bodyPr/>
        <a:lstStyle/>
        <a:p>
          <a:endParaRPr lang="pl-PL"/>
        </a:p>
      </dgm:t>
    </dgm:pt>
    <dgm:pt modelId="{5E0DB89E-E5D3-4313-B9BC-D6610A3A3CC0}" type="sibTrans" cxnId="{9F514012-26AA-4F48-9A0E-CA43AA34DCDE}">
      <dgm:prSet/>
      <dgm:spPr/>
      <dgm:t>
        <a:bodyPr/>
        <a:lstStyle/>
        <a:p>
          <a:endParaRPr lang="pl-PL"/>
        </a:p>
      </dgm:t>
    </dgm:pt>
    <dgm:pt modelId="{BEDB6DB0-C2C2-4AD5-A4D9-C3FD9C340148}">
      <dgm:prSet phldrT="[Tekst]"/>
      <dgm:spPr/>
      <dgm:t>
        <a:bodyPr/>
        <a:lstStyle/>
        <a:p>
          <a:r>
            <a:rPr lang="pl-PL" dirty="0" smtClean="0"/>
            <a:t>Z-ca dyrektor a ds.</a:t>
          </a:r>
        </a:p>
        <a:p>
          <a:r>
            <a:rPr lang="pl-PL" dirty="0" smtClean="0"/>
            <a:t>skupu</a:t>
          </a:r>
          <a:endParaRPr lang="pl-PL" dirty="0"/>
        </a:p>
      </dgm:t>
    </dgm:pt>
    <dgm:pt modelId="{A15D324B-DCB8-4194-AC0B-D697BB0F6BBD}" type="parTrans" cxnId="{69FE0239-E9AD-4F18-B0F9-E054742D1292}">
      <dgm:prSet/>
      <dgm:spPr/>
      <dgm:t>
        <a:bodyPr/>
        <a:lstStyle/>
        <a:p>
          <a:endParaRPr lang="pl-PL"/>
        </a:p>
      </dgm:t>
    </dgm:pt>
    <dgm:pt modelId="{51806BCA-2EBF-4917-A929-F638F380CE98}" type="sibTrans" cxnId="{69FE0239-E9AD-4F18-B0F9-E054742D1292}">
      <dgm:prSet/>
      <dgm:spPr/>
      <dgm:t>
        <a:bodyPr/>
        <a:lstStyle/>
        <a:p>
          <a:endParaRPr lang="pl-PL"/>
        </a:p>
      </dgm:t>
    </dgm:pt>
    <dgm:pt modelId="{AD02ADED-9579-4ED0-8914-BA0B66CA1175}" type="pres">
      <dgm:prSet presAssocID="{71E7BB7C-8D91-462C-A4E1-669926F8E2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3CDEEC50-4B6F-4A27-9986-6B1A2E142692}" type="pres">
      <dgm:prSet presAssocID="{EF4D129B-4F41-47CF-8393-B79A8CC93718}" presName="hierRoot1" presStyleCnt="0">
        <dgm:presLayoutVars>
          <dgm:hierBranch val="init"/>
        </dgm:presLayoutVars>
      </dgm:prSet>
      <dgm:spPr/>
    </dgm:pt>
    <dgm:pt modelId="{B6AA39CD-6D0E-48F6-A0EE-59DB43CB0712}" type="pres">
      <dgm:prSet presAssocID="{EF4D129B-4F41-47CF-8393-B79A8CC93718}" presName="rootComposite1" presStyleCnt="0"/>
      <dgm:spPr/>
    </dgm:pt>
    <dgm:pt modelId="{76A2C8D8-E3D1-444D-AAF5-95853C5044E3}" type="pres">
      <dgm:prSet presAssocID="{EF4D129B-4F41-47CF-8393-B79A8CC9371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6A1182F-0665-475E-B5BF-68C983F16F11}" type="pres">
      <dgm:prSet presAssocID="{EF4D129B-4F41-47CF-8393-B79A8CC93718}" presName="rootConnector1" presStyleLbl="node1" presStyleIdx="0" presStyleCnt="0"/>
      <dgm:spPr/>
      <dgm:t>
        <a:bodyPr/>
        <a:lstStyle/>
        <a:p>
          <a:endParaRPr lang="pl-PL"/>
        </a:p>
      </dgm:t>
    </dgm:pt>
    <dgm:pt modelId="{A17C7367-6864-44CD-981C-A886ED688C24}" type="pres">
      <dgm:prSet presAssocID="{EF4D129B-4F41-47CF-8393-B79A8CC93718}" presName="hierChild2" presStyleCnt="0"/>
      <dgm:spPr/>
    </dgm:pt>
    <dgm:pt modelId="{68B9A5C4-EC63-4E63-8C64-E297AC06541B}" type="pres">
      <dgm:prSet presAssocID="{58EA945C-C4D9-469E-AFC9-F558A8F60BD8}" presName="Name37" presStyleLbl="parChTrans1D2" presStyleIdx="0" presStyleCnt="3"/>
      <dgm:spPr/>
      <dgm:t>
        <a:bodyPr/>
        <a:lstStyle/>
        <a:p>
          <a:endParaRPr lang="pl-PL"/>
        </a:p>
      </dgm:t>
    </dgm:pt>
    <dgm:pt modelId="{30C5F6DA-47B0-4B77-9744-354F3ED8ED81}" type="pres">
      <dgm:prSet presAssocID="{CDAC0792-3381-453D-94FE-1212D1486797}" presName="hierRoot2" presStyleCnt="0">
        <dgm:presLayoutVars>
          <dgm:hierBranch val="init"/>
        </dgm:presLayoutVars>
      </dgm:prSet>
      <dgm:spPr/>
    </dgm:pt>
    <dgm:pt modelId="{330E4C6C-5B69-4462-BFC2-D05CC9441D5F}" type="pres">
      <dgm:prSet presAssocID="{CDAC0792-3381-453D-94FE-1212D1486797}" presName="rootComposite" presStyleCnt="0"/>
      <dgm:spPr/>
    </dgm:pt>
    <dgm:pt modelId="{36F358E1-7707-4828-880C-3F174CEF1003}" type="pres">
      <dgm:prSet presAssocID="{CDAC0792-3381-453D-94FE-1212D148679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26844EF-CCD1-4AFE-B5D9-9260104C43F1}" type="pres">
      <dgm:prSet presAssocID="{CDAC0792-3381-453D-94FE-1212D1486797}" presName="rootConnector" presStyleLbl="node2" presStyleIdx="0" presStyleCnt="3"/>
      <dgm:spPr/>
      <dgm:t>
        <a:bodyPr/>
        <a:lstStyle/>
        <a:p>
          <a:endParaRPr lang="pl-PL"/>
        </a:p>
      </dgm:t>
    </dgm:pt>
    <dgm:pt modelId="{9BC58E59-BCB2-496E-BB1D-B3F82C9D917D}" type="pres">
      <dgm:prSet presAssocID="{CDAC0792-3381-453D-94FE-1212D1486797}" presName="hierChild4" presStyleCnt="0"/>
      <dgm:spPr/>
    </dgm:pt>
    <dgm:pt modelId="{E97863EB-2690-41ED-9D02-5FFCED6F0293}" type="pres">
      <dgm:prSet presAssocID="{CDAC0792-3381-453D-94FE-1212D1486797}" presName="hierChild5" presStyleCnt="0"/>
      <dgm:spPr/>
    </dgm:pt>
    <dgm:pt modelId="{21D187E3-527D-4531-921B-9962EFFC72E4}" type="pres">
      <dgm:prSet presAssocID="{4B461E18-B409-4988-A2F1-BFA723E2C5CD}" presName="Name37" presStyleLbl="parChTrans1D2" presStyleIdx="1" presStyleCnt="3"/>
      <dgm:spPr/>
      <dgm:t>
        <a:bodyPr/>
        <a:lstStyle/>
        <a:p>
          <a:endParaRPr lang="pl-PL"/>
        </a:p>
      </dgm:t>
    </dgm:pt>
    <dgm:pt modelId="{1CB56239-3B82-4286-B0FA-C1A2BAD94644}" type="pres">
      <dgm:prSet presAssocID="{03C2B7CE-4FD4-4F94-AF35-8145362409BA}" presName="hierRoot2" presStyleCnt="0">
        <dgm:presLayoutVars>
          <dgm:hierBranch val="init"/>
        </dgm:presLayoutVars>
      </dgm:prSet>
      <dgm:spPr/>
    </dgm:pt>
    <dgm:pt modelId="{EF05F5B7-0DA0-4E15-95CF-DFAE38AAF420}" type="pres">
      <dgm:prSet presAssocID="{03C2B7CE-4FD4-4F94-AF35-8145362409BA}" presName="rootComposite" presStyleCnt="0"/>
      <dgm:spPr/>
    </dgm:pt>
    <dgm:pt modelId="{446D7C22-805B-4922-9FC6-8A312C183A78}" type="pres">
      <dgm:prSet presAssocID="{03C2B7CE-4FD4-4F94-AF35-8145362409B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AED652F-BFF4-4BA6-9A32-2EB6F5C0F720}" type="pres">
      <dgm:prSet presAssocID="{03C2B7CE-4FD4-4F94-AF35-8145362409BA}" presName="rootConnector" presStyleLbl="node2" presStyleIdx="1" presStyleCnt="3"/>
      <dgm:spPr/>
      <dgm:t>
        <a:bodyPr/>
        <a:lstStyle/>
        <a:p>
          <a:endParaRPr lang="pl-PL"/>
        </a:p>
      </dgm:t>
    </dgm:pt>
    <dgm:pt modelId="{9AA11EAE-DCFC-48C2-ADDB-C945C96ED4C3}" type="pres">
      <dgm:prSet presAssocID="{03C2B7CE-4FD4-4F94-AF35-8145362409BA}" presName="hierChild4" presStyleCnt="0"/>
      <dgm:spPr/>
    </dgm:pt>
    <dgm:pt modelId="{04B90BB2-EE33-4E99-B685-1042C5E32752}" type="pres">
      <dgm:prSet presAssocID="{03C2B7CE-4FD4-4F94-AF35-8145362409BA}" presName="hierChild5" presStyleCnt="0"/>
      <dgm:spPr/>
    </dgm:pt>
    <dgm:pt modelId="{D3FFA99F-66EE-494D-B345-56CFE43F1B21}" type="pres">
      <dgm:prSet presAssocID="{A15D324B-DCB8-4194-AC0B-D697BB0F6BBD}" presName="Name37" presStyleLbl="parChTrans1D2" presStyleIdx="2" presStyleCnt="3"/>
      <dgm:spPr/>
      <dgm:t>
        <a:bodyPr/>
        <a:lstStyle/>
        <a:p>
          <a:endParaRPr lang="pl-PL"/>
        </a:p>
      </dgm:t>
    </dgm:pt>
    <dgm:pt modelId="{B89BE098-A55E-4324-B8A5-B5C27700182E}" type="pres">
      <dgm:prSet presAssocID="{BEDB6DB0-C2C2-4AD5-A4D9-C3FD9C340148}" presName="hierRoot2" presStyleCnt="0">
        <dgm:presLayoutVars>
          <dgm:hierBranch val="init"/>
        </dgm:presLayoutVars>
      </dgm:prSet>
      <dgm:spPr/>
    </dgm:pt>
    <dgm:pt modelId="{2D947302-4A57-4812-B789-AC4D4563C6C3}" type="pres">
      <dgm:prSet presAssocID="{BEDB6DB0-C2C2-4AD5-A4D9-C3FD9C340148}" presName="rootComposite" presStyleCnt="0"/>
      <dgm:spPr/>
    </dgm:pt>
    <dgm:pt modelId="{B84F575F-D998-4803-AC6B-DFA072F3DA7C}" type="pres">
      <dgm:prSet presAssocID="{BEDB6DB0-C2C2-4AD5-A4D9-C3FD9C34014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ADB7DC4-E956-4167-AF8F-E1DA65F7B457}" type="pres">
      <dgm:prSet presAssocID="{BEDB6DB0-C2C2-4AD5-A4D9-C3FD9C340148}" presName="rootConnector" presStyleLbl="node2" presStyleIdx="2" presStyleCnt="3"/>
      <dgm:spPr/>
      <dgm:t>
        <a:bodyPr/>
        <a:lstStyle/>
        <a:p>
          <a:endParaRPr lang="pl-PL"/>
        </a:p>
      </dgm:t>
    </dgm:pt>
    <dgm:pt modelId="{F879611A-0F44-4276-A9AF-2F73837BCBD9}" type="pres">
      <dgm:prSet presAssocID="{BEDB6DB0-C2C2-4AD5-A4D9-C3FD9C340148}" presName="hierChild4" presStyleCnt="0"/>
      <dgm:spPr/>
    </dgm:pt>
    <dgm:pt modelId="{459AC1C7-9FEA-4D86-944C-4DAAC4E29586}" type="pres">
      <dgm:prSet presAssocID="{BEDB6DB0-C2C2-4AD5-A4D9-C3FD9C340148}" presName="hierChild5" presStyleCnt="0"/>
      <dgm:spPr/>
    </dgm:pt>
    <dgm:pt modelId="{C71EFECD-98D8-4CDB-A543-DBBF20DFCA99}" type="pres">
      <dgm:prSet presAssocID="{EF4D129B-4F41-47CF-8393-B79A8CC93718}" presName="hierChild3" presStyleCnt="0"/>
      <dgm:spPr/>
    </dgm:pt>
  </dgm:ptLst>
  <dgm:cxnLst>
    <dgm:cxn modelId="{88DEFB33-334C-4EF4-98CF-DB8A87A8E05C}" type="presOf" srcId="{03C2B7CE-4FD4-4F94-AF35-8145362409BA}" destId="{446D7C22-805B-4922-9FC6-8A312C183A78}" srcOrd="0" destOrd="0" presId="urn:microsoft.com/office/officeart/2005/8/layout/orgChart1"/>
    <dgm:cxn modelId="{404AA1D9-FFB3-4154-93DF-213E3E63D5FB}" type="presOf" srcId="{CDAC0792-3381-453D-94FE-1212D1486797}" destId="{F26844EF-CCD1-4AFE-B5D9-9260104C43F1}" srcOrd="1" destOrd="0" presId="urn:microsoft.com/office/officeart/2005/8/layout/orgChart1"/>
    <dgm:cxn modelId="{CBE5000D-8752-4AB1-8661-25E279D44937}" type="presOf" srcId="{BEDB6DB0-C2C2-4AD5-A4D9-C3FD9C340148}" destId="{B84F575F-D998-4803-AC6B-DFA072F3DA7C}" srcOrd="0" destOrd="0" presId="urn:microsoft.com/office/officeart/2005/8/layout/orgChart1"/>
    <dgm:cxn modelId="{BDAE2CAD-050B-4A28-943D-023A85188938}" type="presOf" srcId="{CDAC0792-3381-453D-94FE-1212D1486797}" destId="{36F358E1-7707-4828-880C-3F174CEF1003}" srcOrd="0" destOrd="0" presId="urn:microsoft.com/office/officeart/2005/8/layout/orgChart1"/>
    <dgm:cxn modelId="{80444D42-9A44-4E10-8D87-82E67EFB2360}" srcId="{71E7BB7C-8D91-462C-A4E1-669926F8E2D2}" destId="{EF4D129B-4F41-47CF-8393-B79A8CC93718}" srcOrd="0" destOrd="0" parTransId="{2A15218E-F1E5-4567-8D5E-7003DBA0F70D}" sibTransId="{F97A9936-9915-4538-BB4A-30E0565DB01D}"/>
    <dgm:cxn modelId="{69FE0239-E9AD-4F18-B0F9-E054742D1292}" srcId="{EF4D129B-4F41-47CF-8393-B79A8CC93718}" destId="{BEDB6DB0-C2C2-4AD5-A4D9-C3FD9C340148}" srcOrd="2" destOrd="0" parTransId="{A15D324B-DCB8-4194-AC0B-D697BB0F6BBD}" sibTransId="{51806BCA-2EBF-4917-A929-F638F380CE98}"/>
    <dgm:cxn modelId="{9E0C86EC-2A67-4FFA-BF52-C506D81A7FF2}" type="presOf" srcId="{EF4D129B-4F41-47CF-8393-B79A8CC93718}" destId="{16A1182F-0665-475E-B5BF-68C983F16F11}" srcOrd="1" destOrd="0" presId="urn:microsoft.com/office/officeart/2005/8/layout/orgChart1"/>
    <dgm:cxn modelId="{EEA908DE-2A16-4E96-AA36-D515702CA608}" srcId="{EF4D129B-4F41-47CF-8393-B79A8CC93718}" destId="{CDAC0792-3381-453D-94FE-1212D1486797}" srcOrd="0" destOrd="0" parTransId="{58EA945C-C4D9-469E-AFC9-F558A8F60BD8}" sibTransId="{D2C1382B-D083-4238-A72C-C38AF0B6C2AD}"/>
    <dgm:cxn modelId="{0994FD5D-F68E-45F9-AD58-5465D9080661}" type="presOf" srcId="{03C2B7CE-4FD4-4F94-AF35-8145362409BA}" destId="{4AED652F-BFF4-4BA6-9A32-2EB6F5C0F720}" srcOrd="1" destOrd="0" presId="urn:microsoft.com/office/officeart/2005/8/layout/orgChart1"/>
    <dgm:cxn modelId="{1451D08D-2C56-476A-AD87-805146092C0A}" type="presOf" srcId="{58EA945C-C4D9-469E-AFC9-F558A8F60BD8}" destId="{68B9A5C4-EC63-4E63-8C64-E297AC06541B}" srcOrd="0" destOrd="0" presId="urn:microsoft.com/office/officeart/2005/8/layout/orgChart1"/>
    <dgm:cxn modelId="{F4E0E839-967F-4A8B-B209-B185F77BA470}" type="presOf" srcId="{A15D324B-DCB8-4194-AC0B-D697BB0F6BBD}" destId="{D3FFA99F-66EE-494D-B345-56CFE43F1B21}" srcOrd="0" destOrd="0" presId="urn:microsoft.com/office/officeart/2005/8/layout/orgChart1"/>
    <dgm:cxn modelId="{FE02AFCB-3141-49FB-BCA7-B74797EE5FF1}" type="presOf" srcId="{71E7BB7C-8D91-462C-A4E1-669926F8E2D2}" destId="{AD02ADED-9579-4ED0-8914-BA0B66CA1175}" srcOrd="0" destOrd="0" presId="urn:microsoft.com/office/officeart/2005/8/layout/orgChart1"/>
    <dgm:cxn modelId="{9F514012-26AA-4F48-9A0E-CA43AA34DCDE}" srcId="{EF4D129B-4F41-47CF-8393-B79A8CC93718}" destId="{03C2B7CE-4FD4-4F94-AF35-8145362409BA}" srcOrd="1" destOrd="0" parTransId="{4B461E18-B409-4988-A2F1-BFA723E2C5CD}" sibTransId="{5E0DB89E-E5D3-4313-B9BC-D6610A3A3CC0}"/>
    <dgm:cxn modelId="{1024788D-74F1-4E9C-83FE-E9E8E5623C07}" type="presOf" srcId="{BEDB6DB0-C2C2-4AD5-A4D9-C3FD9C340148}" destId="{BADB7DC4-E956-4167-AF8F-E1DA65F7B457}" srcOrd="1" destOrd="0" presId="urn:microsoft.com/office/officeart/2005/8/layout/orgChart1"/>
    <dgm:cxn modelId="{E3117E2F-C990-43E8-875A-C62728AE088F}" type="presOf" srcId="{4B461E18-B409-4988-A2F1-BFA723E2C5CD}" destId="{21D187E3-527D-4531-921B-9962EFFC72E4}" srcOrd="0" destOrd="0" presId="urn:microsoft.com/office/officeart/2005/8/layout/orgChart1"/>
    <dgm:cxn modelId="{68D5806D-7E6F-47BB-BBB0-2C0BB755F710}" type="presOf" srcId="{EF4D129B-4F41-47CF-8393-B79A8CC93718}" destId="{76A2C8D8-E3D1-444D-AAF5-95853C5044E3}" srcOrd="0" destOrd="0" presId="urn:microsoft.com/office/officeart/2005/8/layout/orgChart1"/>
    <dgm:cxn modelId="{E6983BC6-BCEA-40AD-A7AA-EC1AE7C185DD}" type="presParOf" srcId="{AD02ADED-9579-4ED0-8914-BA0B66CA1175}" destId="{3CDEEC50-4B6F-4A27-9986-6B1A2E142692}" srcOrd="0" destOrd="0" presId="urn:microsoft.com/office/officeart/2005/8/layout/orgChart1"/>
    <dgm:cxn modelId="{36269FA1-102A-4513-B9D4-1113C524CC17}" type="presParOf" srcId="{3CDEEC50-4B6F-4A27-9986-6B1A2E142692}" destId="{B6AA39CD-6D0E-48F6-A0EE-59DB43CB0712}" srcOrd="0" destOrd="0" presId="urn:microsoft.com/office/officeart/2005/8/layout/orgChart1"/>
    <dgm:cxn modelId="{C08D5FBF-B645-4837-B6E5-D649701CE819}" type="presParOf" srcId="{B6AA39CD-6D0E-48F6-A0EE-59DB43CB0712}" destId="{76A2C8D8-E3D1-444D-AAF5-95853C5044E3}" srcOrd="0" destOrd="0" presId="urn:microsoft.com/office/officeart/2005/8/layout/orgChart1"/>
    <dgm:cxn modelId="{476204B2-996E-40B6-838C-B82F5A40DD26}" type="presParOf" srcId="{B6AA39CD-6D0E-48F6-A0EE-59DB43CB0712}" destId="{16A1182F-0665-475E-B5BF-68C983F16F11}" srcOrd="1" destOrd="0" presId="urn:microsoft.com/office/officeart/2005/8/layout/orgChart1"/>
    <dgm:cxn modelId="{F30C4129-F641-4E69-8DCB-592DE9830FE6}" type="presParOf" srcId="{3CDEEC50-4B6F-4A27-9986-6B1A2E142692}" destId="{A17C7367-6864-44CD-981C-A886ED688C24}" srcOrd="1" destOrd="0" presId="urn:microsoft.com/office/officeart/2005/8/layout/orgChart1"/>
    <dgm:cxn modelId="{CC04BD5D-3005-4911-9859-510B94044CCC}" type="presParOf" srcId="{A17C7367-6864-44CD-981C-A886ED688C24}" destId="{68B9A5C4-EC63-4E63-8C64-E297AC06541B}" srcOrd="0" destOrd="0" presId="urn:microsoft.com/office/officeart/2005/8/layout/orgChart1"/>
    <dgm:cxn modelId="{AA51C8D0-664D-451A-81A4-9DD2AF8CA670}" type="presParOf" srcId="{A17C7367-6864-44CD-981C-A886ED688C24}" destId="{30C5F6DA-47B0-4B77-9744-354F3ED8ED81}" srcOrd="1" destOrd="0" presId="urn:microsoft.com/office/officeart/2005/8/layout/orgChart1"/>
    <dgm:cxn modelId="{FA72BEEA-F9D1-44D3-8DAE-7D999F1A57FC}" type="presParOf" srcId="{30C5F6DA-47B0-4B77-9744-354F3ED8ED81}" destId="{330E4C6C-5B69-4462-BFC2-D05CC9441D5F}" srcOrd="0" destOrd="0" presId="urn:microsoft.com/office/officeart/2005/8/layout/orgChart1"/>
    <dgm:cxn modelId="{1A45B00F-0932-4ECA-BA81-0E0835A5C779}" type="presParOf" srcId="{330E4C6C-5B69-4462-BFC2-D05CC9441D5F}" destId="{36F358E1-7707-4828-880C-3F174CEF1003}" srcOrd="0" destOrd="0" presId="urn:microsoft.com/office/officeart/2005/8/layout/orgChart1"/>
    <dgm:cxn modelId="{7889203C-066B-4EB3-B670-8DE93F2E905B}" type="presParOf" srcId="{330E4C6C-5B69-4462-BFC2-D05CC9441D5F}" destId="{F26844EF-CCD1-4AFE-B5D9-9260104C43F1}" srcOrd="1" destOrd="0" presId="urn:microsoft.com/office/officeart/2005/8/layout/orgChart1"/>
    <dgm:cxn modelId="{D3D6C33A-54DF-4A19-B75D-156291EAF6F6}" type="presParOf" srcId="{30C5F6DA-47B0-4B77-9744-354F3ED8ED81}" destId="{9BC58E59-BCB2-496E-BB1D-B3F82C9D917D}" srcOrd="1" destOrd="0" presId="urn:microsoft.com/office/officeart/2005/8/layout/orgChart1"/>
    <dgm:cxn modelId="{AE04E59A-A021-4DA7-8C5A-136133E339CF}" type="presParOf" srcId="{30C5F6DA-47B0-4B77-9744-354F3ED8ED81}" destId="{E97863EB-2690-41ED-9D02-5FFCED6F0293}" srcOrd="2" destOrd="0" presId="urn:microsoft.com/office/officeart/2005/8/layout/orgChart1"/>
    <dgm:cxn modelId="{C9196B6C-96C6-47F1-9DB8-1553325039CE}" type="presParOf" srcId="{A17C7367-6864-44CD-981C-A886ED688C24}" destId="{21D187E3-527D-4531-921B-9962EFFC72E4}" srcOrd="2" destOrd="0" presId="urn:microsoft.com/office/officeart/2005/8/layout/orgChart1"/>
    <dgm:cxn modelId="{BF462206-86BF-4630-BDE7-E713B9BB6D19}" type="presParOf" srcId="{A17C7367-6864-44CD-981C-A886ED688C24}" destId="{1CB56239-3B82-4286-B0FA-C1A2BAD94644}" srcOrd="3" destOrd="0" presId="urn:microsoft.com/office/officeart/2005/8/layout/orgChart1"/>
    <dgm:cxn modelId="{52CB06A6-D63B-4D42-A152-AC0145878489}" type="presParOf" srcId="{1CB56239-3B82-4286-B0FA-C1A2BAD94644}" destId="{EF05F5B7-0DA0-4E15-95CF-DFAE38AAF420}" srcOrd="0" destOrd="0" presId="urn:microsoft.com/office/officeart/2005/8/layout/orgChart1"/>
    <dgm:cxn modelId="{FE72BD8F-CB5F-4C80-9785-1BF6EAB0711E}" type="presParOf" srcId="{EF05F5B7-0DA0-4E15-95CF-DFAE38AAF420}" destId="{446D7C22-805B-4922-9FC6-8A312C183A78}" srcOrd="0" destOrd="0" presId="urn:microsoft.com/office/officeart/2005/8/layout/orgChart1"/>
    <dgm:cxn modelId="{3D7A0E05-3A07-40E2-A6CB-0F0E1A49A1E2}" type="presParOf" srcId="{EF05F5B7-0DA0-4E15-95CF-DFAE38AAF420}" destId="{4AED652F-BFF4-4BA6-9A32-2EB6F5C0F720}" srcOrd="1" destOrd="0" presId="urn:microsoft.com/office/officeart/2005/8/layout/orgChart1"/>
    <dgm:cxn modelId="{AD1A2757-715F-447C-8E69-01282C1EDD39}" type="presParOf" srcId="{1CB56239-3B82-4286-B0FA-C1A2BAD94644}" destId="{9AA11EAE-DCFC-48C2-ADDB-C945C96ED4C3}" srcOrd="1" destOrd="0" presId="urn:microsoft.com/office/officeart/2005/8/layout/orgChart1"/>
    <dgm:cxn modelId="{5B0C085C-FDF4-4438-AB92-BDF10BEC61C7}" type="presParOf" srcId="{1CB56239-3B82-4286-B0FA-C1A2BAD94644}" destId="{04B90BB2-EE33-4E99-B685-1042C5E32752}" srcOrd="2" destOrd="0" presId="urn:microsoft.com/office/officeart/2005/8/layout/orgChart1"/>
    <dgm:cxn modelId="{84DD1EE4-7142-44FA-BD9A-3DF8FA98BFA0}" type="presParOf" srcId="{A17C7367-6864-44CD-981C-A886ED688C24}" destId="{D3FFA99F-66EE-494D-B345-56CFE43F1B21}" srcOrd="4" destOrd="0" presId="urn:microsoft.com/office/officeart/2005/8/layout/orgChart1"/>
    <dgm:cxn modelId="{32034A26-4583-4E55-B601-79F4814D7EBA}" type="presParOf" srcId="{A17C7367-6864-44CD-981C-A886ED688C24}" destId="{B89BE098-A55E-4324-B8A5-B5C27700182E}" srcOrd="5" destOrd="0" presId="urn:microsoft.com/office/officeart/2005/8/layout/orgChart1"/>
    <dgm:cxn modelId="{F4C58477-E006-4BE0-82F6-751A87B81A24}" type="presParOf" srcId="{B89BE098-A55E-4324-B8A5-B5C27700182E}" destId="{2D947302-4A57-4812-B789-AC4D4563C6C3}" srcOrd="0" destOrd="0" presId="urn:microsoft.com/office/officeart/2005/8/layout/orgChart1"/>
    <dgm:cxn modelId="{73150089-3F6C-4790-826E-896A71FFBA27}" type="presParOf" srcId="{2D947302-4A57-4812-B789-AC4D4563C6C3}" destId="{B84F575F-D998-4803-AC6B-DFA072F3DA7C}" srcOrd="0" destOrd="0" presId="urn:microsoft.com/office/officeart/2005/8/layout/orgChart1"/>
    <dgm:cxn modelId="{DD9F4432-6BBB-4F6B-9AEC-C35D6EE5143E}" type="presParOf" srcId="{2D947302-4A57-4812-B789-AC4D4563C6C3}" destId="{BADB7DC4-E956-4167-AF8F-E1DA65F7B457}" srcOrd="1" destOrd="0" presId="urn:microsoft.com/office/officeart/2005/8/layout/orgChart1"/>
    <dgm:cxn modelId="{75F440FB-610C-4A5B-9E4F-DAF6137536EC}" type="presParOf" srcId="{B89BE098-A55E-4324-B8A5-B5C27700182E}" destId="{F879611A-0F44-4276-A9AF-2F73837BCBD9}" srcOrd="1" destOrd="0" presId="urn:microsoft.com/office/officeart/2005/8/layout/orgChart1"/>
    <dgm:cxn modelId="{44964820-5A9F-457D-A738-10A8A56A27EB}" type="presParOf" srcId="{B89BE098-A55E-4324-B8A5-B5C27700182E}" destId="{459AC1C7-9FEA-4D86-944C-4DAAC4E29586}" srcOrd="2" destOrd="0" presId="urn:microsoft.com/office/officeart/2005/8/layout/orgChart1"/>
    <dgm:cxn modelId="{5F44E156-633F-4B00-9E45-F995E6513A77}" type="presParOf" srcId="{3CDEEC50-4B6F-4A27-9986-6B1A2E142692}" destId="{C71EFECD-98D8-4CDB-A543-DBBF20DFCA99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C0708-C006-48A6-AC81-F10F4DD22A86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E6944-07F3-4F36-ADE3-BBED6E6E527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E6944-07F3-4F36-ADE3-BBED6E6E5277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2011-05-01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Zielona Planeta Sp. z o.o.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 Krajowe punkty zbiórki zużytego sprzętu elektrycznego i elektronicznego</a:t>
            </a:r>
            <a:endParaRPr lang="pl-PL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Chroń z nami środowisko naturalne!</a:t>
            </a:r>
            <a:endParaRPr lang="pl-PL" dirty="0"/>
          </a:p>
        </p:txBody>
      </p:sp>
      <p:pic>
        <p:nvPicPr>
          <p:cNvPr id="4" name="Symbol zastępczy zawartości 3" descr="horyzo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6362" y="1996281"/>
            <a:ext cx="6391275" cy="4267200"/>
          </a:xfr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Zielona Planeta Sp. z </a:t>
            </a:r>
            <a:r>
              <a:rPr lang="pl-PL" dirty="0" err="1" smtClean="0"/>
              <a:t>o.o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Czynne od poniedziałku do piątku</a:t>
            </a:r>
          </a:p>
          <a:p>
            <a:r>
              <a:rPr lang="pl-PL" dirty="0" smtClean="0"/>
              <a:t>w godzinach:  8.00 – 16.00</a:t>
            </a:r>
            <a:endParaRPr lang="pl-PL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Przyjmujemy: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Wielkogabarytowy sprzęt RTV/AGD</a:t>
            </a:r>
          </a:p>
          <a:p>
            <a:r>
              <a:rPr lang="pl-PL" dirty="0" smtClean="0"/>
              <a:t>Małogabarytowy sprzęt RTV/AGD</a:t>
            </a:r>
          </a:p>
          <a:p>
            <a:r>
              <a:rPr lang="pl-PL" dirty="0" smtClean="0"/>
              <a:t>Sprzęt komputerowy</a:t>
            </a:r>
          </a:p>
          <a:p>
            <a:r>
              <a:rPr lang="pl-PL" dirty="0" smtClean="0"/>
              <a:t>Sprzęt warsztatowy</a:t>
            </a:r>
            <a:endParaRPr lang="pl-PL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Wielkogabarytowy sprzęt RTV/AGD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Pralki</a:t>
            </a:r>
          </a:p>
          <a:p>
            <a:r>
              <a:rPr lang="pl-PL" dirty="0" smtClean="0"/>
              <a:t>Lodówki</a:t>
            </a:r>
          </a:p>
          <a:p>
            <a:r>
              <a:rPr lang="pl-PL" dirty="0" smtClean="0"/>
              <a:t>Zamrażarki</a:t>
            </a:r>
          </a:p>
          <a:p>
            <a:r>
              <a:rPr lang="pl-PL" dirty="0" smtClean="0"/>
              <a:t>Zmywarki</a:t>
            </a:r>
          </a:p>
          <a:p>
            <a:r>
              <a:rPr lang="pl-PL" dirty="0" smtClean="0"/>
              <a:t>Chłodziarki</a:t>
            </a:r>
          </a:p>
          <a:p>
            <a:r>
              <a:rPr lang="pl-PL" dirty="0" smtClean="0"/>
              <a:t>Telewizory</a:t>
            </a:r>
          </a:p>
          <a:p>
            <a:r>
              <a:rPr lang="pl-PL" dirty="0" smtClean="0"/>
              <a:t>Itp..</a:t>
            </a:r>
            <a:endParaRPr lang="pl-PL" dirty="0"/>
          </a:p>
        </p:txBody>
      </p:sp>
      <p:pic>
        <p:nvPicPr>
          <p:cNvPr id="5" name="Symbol zastępczy zawartości 4" descr="lodówk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18519"/>
            <a:ext cx="4038600" cy="4038600"/>
          </a:xfr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Małogabarytowy sprzęt RTV/AGD</a:t>
            </a:r>
            <a:endParaRPr lang="pl-PL" dirty="0"/>
          </a:p>
        </p:txBody>
      </p:sp>
      <p:pic>
        <p:nvPicPr>
          <p:cNvPr id="5" name="Symbol zastępczy zawartości 4" descr="telefo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643537"/>
            <a:ext cx="4038600" cy="2988564"/>
          </a:xfrm>
        </p:spPr>
      </p:pic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Telefony</a:t>
            </a:r>
          </a:p>
          <a:p>
            <a:r>
              <a:rPr lang="pl-PL" dirty="0" smtClean="0"/>
              <a:t>Radia</a:t>
            </a:r>
          </a:p>
          <a:p>
            <a:r>
              <a:rPr lang="pl-PL" dirty="0" smtClean="0"/>
              <a:t>Suszarki</a:t>
            </a:r>
          </a:p>
          <a:p>
            <a:r>
              <a:rPr lang="pl-PL" dirty="0" smtClean="0"/>
              <a:t>Tostery</a:t>
            </a:r>
          </a:p>
          <a:p>
            <a:r>
              <a:rPr lang="pl-PL" dirty="0" smtClean="0"/>
              <a:t>Itp.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Sprzęt komputerowy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Komputery</a:t>
            </a:r>
          </a:p>
          <a:p>
            <a:r>
              <a:rPr lang="pl-PL" dirty="0" smtClean="0"/>
              <a:t>Monitory</a:t>
            </a:r>
          </a:p>
          <a:p>
            <a:r>
              <a:rPr lang="pl-PL" dirty="0" smtClean="0"/>
              <a:t>Drukarki</a:t>
            </a:r>
          </a:p>
          <a:p>
            <a:r>
              <a:rPr lang="pl-PL" dirty="0" smtClean="0"/>
              <a:t>Skanery</a:t>
            </a:r>
          </a:p>
          <a:p>
            <a:r>
              <a:rPr lang="pl-PL" dirty="0" smtClean="0"/>
              <a:t>Itp.</a:t>
            </a:r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5" name="Symbol zastępczy zawartości 4" descr="monitor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38947" y="1928802"/>
            <a:ext cx="3190639" cy="3200278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Sprzęt warsztatowy</a:t>
            </a:r>
            <a:endParaRPr lang="pl-PL" dirty="0"/>
          </a:p>
        </p:txBody>
      </p:sp>
      <p:pic>
        <p:nvPicPr>
          <p:cNvPr id="7" name="Symbol zastępczy zawartości 6" descr="wiertark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30148"/>
            <a:ext cx="4038600" cy="3615341"/>
          </a:xfrm>
        </p:spPr>
      </p:pic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Wiertarki</a:t>
            </a:r>
          </a:p>
          <a:p>
            <a:r>
              <a:rPr lang="pl-PL" dirty="0" smtClean="0"/>
              <a:t>Pilarki</a:t>
            </a:r>
          </a:p>
          <a:p>
            <a:r>
              <a:rPr lang="pl-PL" dirty="0" smtClean="0"/>
              <a:t>Przecinarki</a:t>
            </a:r>
          </a:p>
          <a:p>
            <a:r>
              <a:rPr lang="pl-PL" dirty="0" smtClean="0"/>
              <a:t>Itp.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Ilość </a:t>
            </a:r>
            <a:r>
              <a:rPr lang="pl-PL" dirty="0" smtClean="0"/>
              <a:t>skupowanego zużytego </a:t>
            </a:r>
            <a:r>
              <a:rPr lang="pl-PL" dirty="0" smtClean="0"/>
              <a:t>sprzętu w tonach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7258072" cy="3708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4932"/>
                <a:gridCol w="2143140"/>
              </a:tblGrid>
              <a:tr h="647642">
                <a:tc>
                  <a:txBody>
                    <a:bodyPr/>
                    <a:lstStyle/>
                    <a:p>
                      <a:r>
                        <a:rPr lang="pl-PL" dirty="0" smtClean="0"/>
                        <a:t>Nazwa sprzętu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W tonach</a:t>
                      </a:r>
                      <a:endParaRPr lang="pl-PL" dirty="0"/>
                    </a:p>
                  </a:txBody>
                  <a:tcPr/>
                </a:tc>
              </a:tr>
              <a:tr h="765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Wielkogabarytowy sprzęt RTV/AGD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150</a:t>
                      </a:r>
                      <a:endParaRPr lang="pl-PL" dirty="0"/>
                    </a:p>
                  </a:txBody>
                  <a:tcPr/>
                </a:tc>
              </a:tr>
              <a:tr h="765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Małogabarytowy sprzęt RTV/AGD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240</a:t>
                      </a:r>
                      <a:endParaRPr lang="pl-PL" dirty="0"/>
                    </a:p>
                  </a:txBody>
                  <a:tcPr/>
                </a:tc>
              </a:tr>
              <a:tr h="765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Sprzęt komputerowy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120</a:t>
                      </a:r>
                      <a:endParaRPr lang="pl-PL" dirty="0"/>
                    </a:p>
                  </a:txBody>
                  <a:tcPr/>
                </a:tc>
              </a:tr>
              <a:tr h="765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Sprzęt warsztatowy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80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800" dirty="0" smtClean="0"/>
              <a:t>Wykres ilości skupowanego sprzętu</a:t>
            </a:r>
            <a:endParaRPr lang="pl-PL" sz="28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Zarząd  Firmy Zielona Planeta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137</Words>
  <PresentationFormat>Pokaz na ekranie (4:3)</PresentationFormat>
  <Paragraphs>58</Paragraphs>
  <Slides>11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Przepływ</vt:lpstr>
      <vt:lpstr>Zielona Planeta Sp. z o.o.</vt:lpstr>
      <vt:lpstr>Przyjmujemy:</vt:lpstr>
      <vt:lpstr>Wielkogabarytowy sprzęt RTV/AGD</vt:lpstr>
      <vt:lpstr>Małogabarytowy sprzęt RTV/AGD</vt:lpstr>
      <vt:lpstr>Sprzęt komputerowy</vt:lpstr>
      <vt:lpstr>Sprzęt warsztatowy</vt:lpstr>
      <vt:lpstr>Ilość skupowanego zużytego sprzętu w tonach</vt:lpstr>
      <vt:lpstr>Wykres ilości skupowanego sprzętu</vt:lpstr>
      <vt:lpstr>Zarząd  Firmy Zielona Planeta</vt:lpstr>
      <vt:lpstr>Chroń z nami środowisko naturalne!</vt:lpstr>
      <vt:lpstr>Zielona Planeta Sp. z o.o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Zielona Planeta</dc:title>
  <cp:lastModifiedBy>PC</cp:lastModifiedBy>
  <cp:revision>18</cp:revision>
  <dcterms:modified xsi:type="dcterms:W3CDTF">2011-05-01T11:29:24Z</dcterms:modified>
</cp:coreProperties>
</file>